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2" autoAdjust="0"/>
  </p:normalViewPr>
  <p:slideViewPr>
    <p:cSldViewPr>
      <p:cViewPr varScale="1">
        <p:scale>
          <a:sx n="59" d="100"/>
          <a:sy n="5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LightBoll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BFEC117-816C-4650-BF9D-85A12DA51A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ightBoll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Если бы не было силы трения!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Афанасьева  </a:t>
            </a:r>
            <a:r>
              <a:rPr lang="ru-RU"/>
              <a:t>Е</a:t>
            </a:r>
            <a:r>
              <a:rPr lang="ru-RU" smtClean="0"/>
              <a:t>катерина</a:t>
            </a:r>
            <a:endParaRPr lang="ru-RU" dirty="0" smtClean="0"/>
          </a:p>
          <a:p>
            <a:r>
              <a:rPr lang="ru-RU" dirty="0" smtClean="0"/>
              <a:t>Ученица  7 «б» класса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 что такое сила трения?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Это сила, возникающая в результате взаимодействия поверхностей. Направлена в сторону, противоположную направлению движения, вдоль соприкасающихся поверхностей.</a:t>
            </a:r>
          </a:p>
        </p:txBody>
      </p:sp>
      <p:pic>
        <p:nvPicPr>
          <p:cNvPr id="16392" name="Picture 8" descr="ftr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611188" y="1916113"/>
            <a:ext cx="7848600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Если бы не было силы трения,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Мы бы не написали стихотворение!</a:t>
            </a:r>
          </a:p>
        </p:txBody>
      </p:sp>
      <p:pic>
        <p:nvPicPr>
          <p:cNvPr id="4109" name="Picture 13" descr="p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-4059238"/>
            <a:ext cx="9258300" cy="11807826"/>
          </a:xfrm>
          <a:prstGeom prst="rect">
            <a:avLst/>
          </a:prstGeom>
          <a:noFill/>
        </p:spPr>
      </p:pic>
      <p:pic>
        <p:nvPicPr>
          <p:cNvPr id="4111" name="Picture 15" descr="spec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9288" y="-14288"/>
            <a:ext cx="9793288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042988" y="1989138"/>
            <a:ext cx="7129462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Если бы не было силы трения,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Мы не смогли бы ходить по земле!</a:t>
            </a:r>
          </a:p>
        </p:txBody>
      </p:sp>
      <p:pic>
        <p:nvPicPr>
          <p:cNvPr id="6150" name="Picture 6" descr="_g_exper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5550" y="0"/>
            <a:ext cx="10369550" cy="6911975"/>
          </a:xfrm>
          <a:prstGeom prst="rect">
            <a:avLst/>
          </a:prstGeom>
          <a:noFill/>
        </p:spPr>
      </p:pic>
      <p:pic>
        <p:nvPicPr>
          <p:cNvPr id="6151" name="Picture 7" descr="0_246b7_488d481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1450" y="0"/>
            <a:ext cx="10585450" cy="705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827088" y="2492375"/>
            <a:ext cx="7265987" cy="174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Если бы не было силы трения,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Все бы выскальзывало из рук!</a:t>
            </a:r>
          </a:p>
        </p:txBody>
      </p:sp>
      <p:pic>
        <p:nvPicPr>
          <p:cNvPr id="11269" name="Picture 5" descr="water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0" name="Picture 6" descr="572908399626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-2619375"/>
            <a:ext cx="7378700" cy="9837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8424863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Если бы не было силы трения,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Автомобиль не смог бы начать движение!</a:t>
            </a:r>
          </a:p>
        </p:txBody>
      </p:sp>
      <p:pic>
        <p:nvPicPr>
          <p:cNvPr id="12293" name="Picture 5" descr="ZZ32DFA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0"/>
            <a:ext cx="10440988" cy="6821488"/>
          </a:xfrm>
          <a:prstGeom prst="rect">
            <a:avLst/>
          </a:prstGeom>
          <a:noFill/>
        </p:spPr>
      </p:pic>
      <p:pic>
        <p:nvPicPr>
          <p:cNvPr id="12294" name="Picture 6" descr="20090129-144711-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75" y="0"/>
            <a:ext cx="10296525" cy="686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8320087" cy="145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Если бы не было силы трения,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Мы бы одежду сшить не смогли!</a:t>
            </a:r>
          </a:p>
        </p:txBody>
      </p:sp>
      <p:pic>
        <p:nvPicPr>
          <p:cNvPr id="13317" name="Picture 5" descr="fabrik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3238"/>
          </a:xfrm>
          <a:prstGeom prst="rect">
            <a:avLst/>
          </a:prstGeom>
          <a:noFill/>
        </p:spPr>
      </p:pic>
      <p:pic>
        <p:nvPicPr>
          <p:cNvPr id="13318" name="Picture 6" descr="12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775" y="-101600"/>
            <a:ext cx="10440988" cy="695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971550" y="2565400"/>
            <a:ext cx="7265988" cy="167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Если бы не было силы трения,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Были бы вечные двигатели!</a:t>
            </a:r>
          </a:p>
        </p:txBody>
      </p:sp>
      <p:pic>
        <p:nvPicPr>
          <p:cNvPr id="14342" name="Picture 6" descr="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4933950"/>
          </a:xfrm>
          <a:prstGeom prst="rect">
            <a:avLst/>
          </a:prstGeom>
          <a:noFill/>
        </p:spPr>
      </p:pic>
      <p:pic>
        <p:nvPicPr>
          <p:cNvPr id="14343" name="Picture 7" descr="rmag-k_pullo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9144000" cy="694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908175" y="2205038"/>
            <a:ext cx="5472113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КОНЕЦ!!!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LightBoll">
  <a:themeElements>
    <a:clrScheme name="LightBo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ghtBo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Bo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o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o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o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o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o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Bo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Bo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Bo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Bo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Bo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Bo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LightBoll</Template>
  <TotalTime>73</TotalTime>
  <Words>126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LightBoll</vt:lpstr>
      <vt:lpstr>Если бы не было силы трения!</vt:lpstr>
      <vt:lpstr>А что такое сила трения?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Greenpeace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бы не было силы трения!</dc:title>
  <dc:creator>User</dc:creator>
  <cp:lastModifiedBy>Дашик</cp:lastModifiedBy>
  <cp:revision>7</cp:revision>
  <dcterms:created xsi:type="dcterms:W3CDTF">2010-01-20T13:58:12Z</dcterms:created>
  <dcterms:modified xsi:type="dcterms:W3CDTF">2012-04-04T17:22:06Z</dcterms:modified>
</cp:coreProperties>
</file>