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6" r:id="rId2"/>
    <p:sldMasterId id="2147483741" r:id="rId3"/>
  </p:sldMasterIdLst>
  <p:notesMasterIdLst>
    <p:notesMasterId r:id="rId24"/>
  </p:notesMasterIdLst>
  <p:sldIdLst>
    <p:sldId id="256" r:id="rId4"/>
    <p:sldId id="257" r:id="rId5"/>
    <p:sldId id="284" r:id="rId6"/>
    <p:sldId id="258" r:id="rId7"/>
    <p:sldId id="262" r:id="rId8"/>
    <p:sldId id="267" r:id="rId9"/>
    <p:sldId id="266" r:id="rId10"/>
    <p:sldId id="268" r:id="rId11"/>
    <p:sldId id="287" r:id="rId12"/>
    <p:sldId id="271" r:id="rId13"/>
    <p:sldId id="281" r:id="rId14"/>
    <p:sldId id="270" r:id="rId15"/>
    <p:sldId id="264" r:id="rId16"/>
    <p:sldId id="275" r:id="rId17"/>
    <p:sldId id="265" r:id="rId18"/>
    <p:sldId id="272" r:id="rId19"/>
    <p:sldId id="285" r:id="rId20"/>
    <p:sldId id="282" r:id="rId21"/>
    <p:sldId id="283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F648-80CD-47F1-B17F-73FA3BB1FDC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6C3B-5282-4629-B6EB-5AB06139D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485CA-45D3-4FE2-89CF-5504A117DA4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FBFF91-0671-466B-93A0-A51BE41F7828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Английский физик Генри Кавендиш определил, насколько велика сила притяжения между двумя объектами. Для этого он использовал установку, схематически показанную на анимации. В результате была достаточно точно определена гравитационная постоянная, что позволило Кавендишу впервые определить и массу Земли.</a:t>
            </a:r>
            <a:br>
              <a:rPr lang="ru-RU" altLang="ru-RU" smtClean="0"/>
            </a:br>
            <a:r>
              <a:rPr lang="ru-RU" altLang="ru-RU" smtClean="0"/>
              <a:t> 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43FBA-2A4D-4457-B17F-ED82080CB569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DAE1F-1057-4B21-A815-37AFCFB6FF3F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390E-8ABB-497E-BF0A-113E1EC477A5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B812D-4C6C-4A57-AFDD-46921C3A8B7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ECC04-63AC-4ED0-9C8E-D37F5ADFBE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ACB77-B520-471A-AD3E-BDA8970757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F4A1-E26C-40D6-9B9A-F880EE53EF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71B2-B84A-4FB2-B08C-0E2E7D0F6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811D2-C694-47DD-AA88-DC2C568BE1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0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B401-4B94-4C0D-A123-0944640639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535D-A58A-4DFF-B75B-4123A67FB3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9424-ABC6-4B83-9B90-5BBFF17372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0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BEFCA-DFBD-4182-B6D4-DC7486CFE586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7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6085-5D3F-4933-9B79-9837A816A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5A53-3811-4168-BA12-32214F2266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02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0299-FB35-4F3D-BA75-2E5F7D3B5A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5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7D8F-D20D-4944-A35E-608FFBD11F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8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55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78E0-9F93-42CC-A04B-1FC407588D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42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B40A-A843-4EF9-BAAB-D0E4BEB07B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85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C310-8B06-4D15-9FF1-FA0A44ECDF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2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5BB8A-1B78-491E-AE3D-313E923BD4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4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98AF-AF70-474B-B1AF-DEAB8AE9E6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2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82B3-FF59-4F22-A1B0-120133492A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62BC0-BAB1-4568-93E1-6D2DB5EDCD1C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61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D652-25EF-4534-8570-EB42D10ABF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90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C1F-B1E9-4C9C-B86C-E51327154D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31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EFD7-D657-4A8F-B789-291E710C26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77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4960-382D-4032-ACB8-B1A4B5673B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9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85B2-E2BA-4BB6-9623-C722DDA89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90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670B6-B339-4A1A-96C2-1F9F23283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5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533AB-8AAE-41C9-BA68-390A36DFBC09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1A651-C906-4276-A966-959AD08C564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5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B492-31AF-4C04-8AE2-F8C1FD56015C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3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CE4BE-47C7-442A-BBE6-3F5FB0220B68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2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98C4B-1825-4FA7-A718-8479DCBCF66E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0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C0EC7-0379-4015-9736-FA1407E7914F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8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AF912-B42A-48C8-8DD6-CB0A95F6D684}" type="slidenum">
              <a:rPr lang="ru-RU" smtClean="0">
                <a:solidFill>
                  <a:srgbClr val="EAEBDE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9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8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8334E-22D3-4399-A431-030FD8A570C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83AA1-DD42-46D3-B51C-891C69A2459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0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4;&#1087;&#1099;&#1090;%20&#1050;&#1072;&#1074;&#1077;&#1085;&#1076;&#1080;&#1096;&#1072;%20&#1087;&#1086;%20&#1080;&#1079;&#1084;&#1077;&#1088;&#1077;&#1085;&#1080;&#1102;%20&#1075;&#1088;&#1072;&#1074;&#1080;&#1090;&#1072;&#1094;&#1080;&#1086;&#1085;&#1085;&#1086;&#1081;%20&#1087;&#1086;&#1089;&#1090;&#1086;&#1103;&#1085;&#1085;&#1086;&#1081;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9203" y="4293096"/>
            <a:ext cx="6407359" cy="2564904"/>
          </a:xfrm>
        </p:spPr>
        <p:txBody>
          <a:bodyPr>
            <a:normAutofit fontScale="70000" lnSpcReduction="20000"/>
          </a:bodyPr>
          <a:lstStyle/>
          <a:p>
            <a:pPr lvl="0" algn="l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сколько нам открытий чудных.</a:t>
            </a:r>
          </a:p>
          <a:p>
            <a:pPr lvl="0" algn="l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просвещенья дух-</a:t>
            </a:r>
          </a:p>
          <a:p>
            <a:pPr lvl="0" algn="l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опыт, сын ошибок трудных,</a:t>
            </a:r>
          </a:p>
          <a:p>
            <a:pPr lvl="0" algn="l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гений, парадоксов друг,</a:t>
            </a:r>
          </a:p>
          <a:p>
            <a:pPr lvl="0" algn="l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случай….»</a:t>
            </a:r>
          </a:p>
          <a:p>
            <a:pPr lvl="0" algn="l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Школьные док\Кар.физ\poznani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60565"/>
            <a:ext cx="5595367" cy="3981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7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624"/>
            <a:ext cx="8892480" cy="6813376"/>
          </a:xfrm>
        </p:spPr>
        <p:txBody>
          <a:bodyPr/>
          <a:lstStyle/>
          <a:p>
            <a:pPr marL="274638" lvl="0" indent="0" algn="ctr" eaLnBrk="1" hangingPunct="1">
              <a:spcBef>
                <a:spcPct val="0"/>
              </a:spcBef>
              <a:buNone/>
              <a:defRPr/>
            </a:pPr>
            <a:r>
              <a:rPr lang="ru-RU" sz="3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1687 г. Ньютон установил один из фундаментальных законов механики, получивший название закона всемирного тяготения</a:t>
            </a:r>
            <a:r>
              <a:rPr lang="ru-RU" sz="3000" kern="1200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638" lvl="0" indent="0" algn="ctr" eaLnBrk="1" hangingPunct="1">
              <a:spcBef>
                <a:spcPct val="0"/>
              </a:spcBef>
              <a:buNone/>
              <a:defRPr/>
            </a:pPr>
            <a:endParaRPr lang="ru-RU" sz="3000" kern="120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638" lvl="0" indent="0" algn="ctr" eaLnBrk="1" hangingPunct="1">
              <a:spcBef>
                <a:spcPct val="0"/>
              </a:spcBef>
              <a:buNone/>
              <a:defRPr/>
            </a:pPr>
            <a:endParaRPr lang="ru-RU" sz="3000" kern="12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638" lvl="0" indent="0" algn="ctr" eaLnBrk="1" hangingPunct="1">
              <a:spcBef>
                <a:spcPct val="0"/>
              </a:spcBef>
              <a:buNone/>
              <a:defRPr/>
            </a:pPr>
            <a:endParaRPr lang="ru-RU" sz="3000" kern="120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638" lvl="0" indent="0" algn="ctr" eaLnBrk="1" hangingPunct="1">
              <a:spcBef>
                <a:spcPct val="0"/>
              </a:spcBef>
              <a:buNone/>
              <a:defRPr/>
            </a:pPr>
            <a:endParaRPr lang="ru-RU" sz="3000" kern="12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638" lvl="0" indent="0" algn="ctr" eaLnBrk="1" hangingPunct="1">
              <a:spcBef>
                <a:spcPct val="0"/>
              </a:spcBef>
              <a:buNone/>
              <a:defRPr/>
            </a:pPr>
            <a:endParaRPr lang="ru-RU" sz="3000" kern="120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638" lvl="0" indent="0" algn="ctr" eaLnBrk="1" hangingPunct="1">
              <a:spcBef>
                <a:spcPct val="0"/>
              </a:spcBef>
              <a:buNone/>
              <a:defRPr/>
            </a:pPr>
            <a:endParaRPr lang="ru-RU" sz="3000" kern="120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2800" kern="1200" dirty="0">
              <a:solidFill>
                <a:srgbClr val="FCD6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любых тела притягиваются друг к другу с силой, модуль которой прямо пропорционален произведению их масс и обратно пропорционален квадрату расстояния между ними.</a:t>
            </a:r>
            <a:endPara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ллюстрация закона всемирного тяготен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57000" y="1700808"/>
            <a:ext cx="5040312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1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4525963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ru-RU" sz="3600" kern="1200" dirty="0">
                <a:ln w="50800"/>
                <a:solidFill>
                  <a:prstClr val="black">
                    <a:shade val="50000"/>
                  </a:prstClr>
                </a:solidFill>
                <a:latin typeface="Arial" charset="0"/>
              </a:rPr>
              <a:t>Тела притягиваются друг к другу с силой, модуль которой пропорционален произведению их масс и обратно пропорционален квадрату расстояния между ними.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8" y="260648"/>
            <a:ext cx="5286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3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96536" cy="1228998"/>
          </a:xfrm>
        </p:spPr>
        <p:txBody>
          <a:bodyPr>
            <a:noAutofit/>
          </a:bodyPr>
          <a:lstStyle/>
          <a:p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Крутильные весы Генри </a:t>
            </a:r>
            <a:r>
              <a:rPr lang="ru-RU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Кавендиша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78" y="2204864"/>
            <a:ext cx="2677221" cy="235894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5800" dirty="0">
                <a:latin typeface="Times New Roman" pitchFamily="18" charset="0"/>
                <a:cs typeface="Times New Roman" pitchFamily="18" charset="0"/>
              </a:rPr>
              <a:t>1798г. измерение </a:t>
            </a: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гравитационной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постоянной</a:t>
            </a:r>
            <a:endParaRPr lang="ru-RU" sz="5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8216" r="6021"/>
          <a:stretch/>
        </p:blipFill>
        <p:spPr bwMode="auto">
          <a:xfrm>
            <a:off x="2917372" y="1350842"/>
            <a:ext cx="6047116" cy="5143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rav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484313"/>
            <a:ext cx="4751388" cy="3563937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532812" cy="1287462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chemeClr val="tx1"/>
                </a:solidFill>
                <a:latin typeface="Arial Rounded MT Bold" pitchFamily="34" charset="0"/>
              </a:rPr>
              <a:t>Эксперимент Кавендиша по определению гравитационной постоянной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19138" y="5157788"/>
            <a:ext cx="84248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Английский физик Генри Кавендиш определил, насколько велика сила притяжения между двумя объектами. В результате была достаточно точно определена гравитационная постоянная, что позволило Кавендишу впервые определить и массу Земли.</a:t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1800" smtClean="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7580" y="2564904"/>
            <a:ext cx="4606420" cy="3645023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3943A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G=6,67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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5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-11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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/кг </a:t>
            </a:r>
            <a:r>
              <a:rPr lang="ru-RU" sz="5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dirty="0">
              <a:solidFill>
                <a:srgbClr val="FE5F3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Сила взаимного притяжения тел всегда направлена вдоль прямой, соединяющей эти тела.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pic>
        <p:nvPicPr>
          <p:cNvPr id="5" name="Опыт Кавендиша по измерению гравитационной постоянно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2"/>
          <a:stretch>
            <a:fillRect/>
          </a:stretch>
        </p:blipFill>
        <p:spPr bwMode="auto">
          <a:xfrm>
            <a:off x="220064" y="2348880"/>
            <a:ext cx="4077359" cy="3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3104" y="257345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гравитационная постоянная, она численно равна силе гравитационного притяжения двух тел массой по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кг, находящихся на расстоянии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 одно от другого.</a:t>
            </a:r>
          </a:p>
        </p:txBody>
      </p:sp>
    </p:spTree>
    <p:extLst>
      <p:ext uri="{BB962C8B-B14F-4D97-AF65-F5344CB8AC3E}">
        <p14:creationId xmlns:p14="http://schemas.microsoft.com/office/powerpoint/2010/main" val="4841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900" b="1" kern="1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</a:rPr>
              <a:t>Всемирное тяготение является универсальным: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/>
          <a:lstStyle/>
          <a:p>
            <a:pPr marL="273050" lvl="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ru-RU" altLang="ru-RU" sz="2200" kern="1200" dirty="0">
                <a:solidFill>
                  <a:prstClr val="black"/>
                </a:solidFill>
              </a:rPr>
              <a:t>На основе теории тяготения Ньютона удалось описать движение естественных и искусственных тел в Солнечной системе, рассчитать орбиты планет и комет.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ru-RU" altLang="ru-RU" sz="2200" kern="1200" dirty="0">
                <a:solidFill>
                  <a:prstClr val="black"/>
                </a:solidFill>
              </a:rPr>
              <a:t>На основе этой теории было предсказано существование планет: Урана, Нептуна, Плутона и спутника Сириуса.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ru-RU" altLang="ru-RU" sz="2200" kern="1200" dirty="0">
                <a:solidFill>
                  <a:prstClr val="black"/>
                </a:solidFill>
              </a:rPr>
              <a:t>В астрономии закон всемирного тяготения является фундаментальным, на основе которого вычисляются параметры движения космических объектов, определяются их массы.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ru-RU" altLang="ru-RU" sz="2200" kern="1200" dirty="0">
                <a:solidFill>
                  <a:prstClr val="black"/>
                </a:solidFill>
              </a:rPr>
              <a:t>Предсказываются наступления приливов и отливов морей и океанов.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ru-RU" altLang="ru-RU" sz="2200" kern="1200" dirty="0">
                <a:solidFill>
                  <a:prstClr val="black"/>
                </a:solidFill>
              </a:rPr>
              <a:t>Определяются траектории полета снарядов и ракет, разведываются залежи тяжелых руд.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857250"/>
            <a:ext cx="4038600" cy="223361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	</a:t>
            </a:r>
            <a:r>
              <a:rPr lang="ru-RU" sz="3600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ли найти массу Земли?	</a:t>
            </a:r>
            <a:r>
              <a:rPr lang="ru-RU" sz="3600" dirty="0" smtClean="0"/>
              <a:t>	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	</a:t>
            </a:r>
          </a:p>
        </p:txBody>
      </p:sp>
      <p:grpSp>
        <p:nvGrpSpPr>
          <p:cNvPr id="2" name="Группа 116"/>
          <p:cNvGrpSpPr>
            <a:grpSpLocks/>
          </p:cNvGrpSpPr>
          <p:nvPr/>
        </p:nvGrpSpPr>
        <p:grpSpPr bwMode="auto">
          <a:xfrm>
            <a:off x="3954685" y="233030"/>
            <a:ext cx="4929188" cy="4000500"/>
            <a:chOff x="3571875" y="1785938"/>
            <a:chExt cx="4429125" cy="3505200"/>
          </a:xfrm>
        </p:grpSpPr>
        <p:pic>
          <p:nvPicPr>
            <p:cNvPr id="21515" name="Picture 0" descr="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625" y="2857500"/>
              <a:ext cx="588963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15"/>
            <p:cNvGrpSpPr>
              <a:grpSpLocks/>
            </p:cNvGrpSpPr>
            <p:nvPr/>
          </p:nvGrpSpPr>
          <p:grpSpPr bwMode="auto">
            <a:xfrm>
              <a:off x="3571875" y="1785938"/>
              <a:ext cx="4429125" cy="3505200"/>
              <a:chOff x="3571875" y="1785938"/>
              <a:chExt cx="4429125" cy="3505200"/>
            </a:xfrm>
          </p:grpSpPr>
          <p:grpSp>
            <p:nvGrpSpPr>
              <p:cNvPr id="4" name="Group 11"/>
              <p:cNvGrpSpPr>
                <a:grpSpLocks noChangeAspect="1"/>
              </p:cNvGrpSpPr>
              <p:nvPr/>
            </p:nvGrpSpPr>
            <p:grpSpPr bwMode="auto">
              <a:xfrm>
                <a:off x="3571875" y="1785938"/>
                <a:ext cx="4429125" cy="3505200"/>
                <a:chOff x="180" y="1440"/>
                <a:chExt cx="2790" cy="2208"/>
              </a:xfrm>
            </p:grpSpPr>
            <p:sp>
              <p:nvSpPr>
                <p:cNvPr id="21519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0" y="1845"/>
                  <a:ext cx="2145" cy="1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" name="Group 212"/>
                <p:cNvGrpSpPr>
                  <a:grpSpLocks/>
                </p:cNvGrpSpPr>
                <p:nvPr/>
              </p:nvGrpSpPr>
              <p:grpSpPr bwMode="auto">
                <a:xfrm>
                  <a:off x="810" y="1440"/>
                  <a:ext cx="2160" cy="1803"/>
                  <a:chOff x="810" y="1440"/>
                  <a:chExt cx="2160" cy="1803"/>
                </a:xfrm>
              </p:grpSpPr>
              <p:sp>
                <p:nvSpPr>
                  <p:cNvPr id="21526" name="Freeform 21"/>
                  <p:cNvSpPr>
                    <a:spLocks/>
                  </p:cNvSpPr>
                  <p:nvPr/>
                </p:nvSpPr>
                <p:spPr bwMode="auto">
                  <a:xfrm>
                    <a:off x="2463" y="2531"/>
                    <a:ext cx="7" cy="17"/>
                  </a:xfrm>
                  <a:custGeom>
                    <a:avLst/>
                    <a:gdLst>
                      <a:gd name="T0" fmla="*/ 1 w 7"/>
                      <a:gd name="T1" fmla="*/ 2 h 17"/>
                      <a:gd name="T2" fmla="*/ 0 w 7"/>
                      <a:gd name="T3" fmla="*/ 4 h 17"/>
                      <a:gd name="T4" fmla="*/ 0 w 7"/>
                      <a:gd name="T5" fmla="*/ 7 h 17"/>
                      <a:gd name="T6" fmla="*/ 0 w 7"/>
                      <a:gd name="T7" fmla="*/ 9 h 17"/>
                      <a:gd name="T8" fmla="*/ 0 w 7"/>
                      <a:gd name="T9" fmla="*/ 11 h 17"/>
                      <a:gd name="T10" fmla="*/ 1 w 7"/>
                      <a:gd name="T11" fmla="*/ 13 h 17"/>
                      <a:gd name="T12" fmla="*/ 2 w 7"/>
                      <a:gd name="T13" fmla="*/ 15 h 17"/>
                      <a:gd name="T14" fmla="*/ 3 w 7"/>
                      <a:gd name="T15" fmla="*/ 16 h 17"/>
                      <a:gd name="T16" fmla="*/ 4 w 7"/>
                      <a:gd name="T17" fmla="*/ 17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2 h 17"/>
                      <a:gd name="T34" fmla="*/ 1 w 7"/>
                      <a:gd name="T35" fmla="*/ 2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2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4" y="17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27" name="Freeform 25"/>
                  <p:cNvSpPr>
                    <a:spLocks/>
                  </p:cNvSpPr>
                  <p:nvPr/>
                </p:nvSpPr>
                <p:spPr bwMode="auto">
                  <a:xfrm>
                    <a:off x="2740" y="2451"/>
                    <a:ext cx="7" cy="17"/>
                  </a:xfrm>
                  <a:custGeom>
                    <a:avLst/>
                    <a:gdLst>
                      <a:gd name="T0" fmla="*/ 1 w 7"/>
                      <a:gd name="T1" fmla="*/ 3 h 17"/>
                      <a:gd name="T2" fmla="*/ 0 w 7"/>
                      <a:gd name="T3" fmla="*/ 5 h 17"/>
                      <a:gd name="T4" fmla="*/ 0 w 7"/>
                      <a:gd name="T5" fmla="*/ 6 h 17"/>
                      <a:gd name="T6" fmla="*/ 0 w 7"/>
                      <a:gd name="T7" fmla="*/ 8 h 17"/>
                      <a:gd name="T8" fmla="*/ 0 w 7"/>
                      <a:gd name="T9" fmla="*/ 10 h 17"/>
                      <a:gd name="T10" fmla="*/ 1 w 7"/>
                      <a:gd name="T11" fmla="*/ 12 h 17"/>
                      <a:gd name="T12" fmla="*/ 3 w 7"/>
                      <a:gd name="T13" fmla="*/ 14 h 17"/>
                      <a:gd name="T14" fmla="*/ 4 w 7"/>
                      <a:gd name="T15" fmla="*/ 15 h 17"/>
                      <a:gd name="T16" fmla="*/ 5 w 7"/>
                      <a:gd name="T17" fmla="*/ 15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1 h 17"/>
                      <a:gd name="T34" fmla="*/ 1 w 7"/>
                      <a:gd name="T35" fmla="*/ 3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3"/>
                        </a:move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2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5" y="15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2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24" y="2446"/>
                    <a:ext cx="7" cy="17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29" name="Freeform 35"/>
                  <p:cNvSpPr>
                    <a:spLocks/>
                  </p:cNvSpPr>
                  <p:nvPr/>
                </p:nvSpPr>
                <p:spPr bwMode="auto">
                  <a:xfrm>
                    <a:off x="2841" y="2455"/>
                    <a:ext cx="17" cy="20"/>
                  </a:xfrm>
                  <a:custGeom>
                    <a:avLst/>
                    <a:gdLst>
                      <a:gd name="T0" fmla="*/ 6 w 17"/>
                      <a:gd name="T1" fmla="*/ 20 h 20"/>
                      <a:gd name="T2" fmla="*/ 17 w 17"/>
                      <a:gd name="T3" fmla="*/ 4 h 20"/>
                      <a:gd name="T4" fmla="*/ 9 w 17"/>
                      <a:gd name="T5" fmla="*/ 0 h 20"/>
                      <a:gd name="T6" fmla="*/ 0 w 17"/>
                      <a:gd name="T7" fmla="*/ 16 h 20"/>
                      <a:gd name="T8" fmla="*/ 6 w 17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0"/>
                      <a:gd name="T17" fmla="*/ 17 w 17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0">
                        <a:moveTo>
                          <a:pt x="6" y="20"/>
                        </a:moveTo>
                        <a:lnTo>
                          <a:pt x="17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0" name="Freeform 36"/>
                  <p:cNvSpPr>
                    <a:spLocks/>
                  </p:cNvSpPr>
                  <p:nvPr/>
                </p:nvSpPr>
                <p:spPr bwMode="auto">
                  <a:xfrm>
                    <a:off x="2853" y="2475"/>
                    <a:ext cx="20" cy="16"/>
                  </a:xfrm>
                  <a:custGeom>
                    <a:avLst/>
                    <a:gdLst>
                      <a:gd name="T0" fmla="*/ 4 w 20"/>
                      <a:gd name="T1" fmla="*/ 16 h 16"/>
                      <a:gd name="T2" fmla="*/ 20 w 20"/>
                      <a:gd name="T3" fmla="*/ 7 h 16"/>
                      <a:gd name="T4" fmla="*/ 16 w 20"/>
                      <a:gd name="T5" fmla="*/ 0 h 16"/>
                      <a:gd name="T6" fmla="*/ 0 w 20"/>
                      <a:gd name="T7" fmla="*/ 10 h 16"/>
                      <a:gd name="T8" fmla="*/ 4 w 20"/>
                      <a:gd name="T9" fmla="*/ 16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6"/>
                      <a:gd name="T17" fmla="*/ 20 w 20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6">
                        <a:moveTo>
                          <a:pt x="4" y="16"/>
                        </a:moveTo>
                        <a:lnTo>
                          <a:pt x="20" y="7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1" name="Freeform 39"/>
                  <p:cNvSpPr>
                    <a:spLocks/>
                  </p:cNvSpPr>
                  <p:nvPr/>
                </p:nvSpPr>
                <p:spPr bwMode="auto">
                  <a:xfrm>
                    <a:off x="2824" y="2487"/>
                    <a:ext cx="7" cy="14"/>
                  </a:xfrm>
                  <a:custGeom>
                    <a:avLst/>
                    <a:gdLst>
                      <a:gd name="T0" fmla="*/ 2 w 7"/>
                      <a:gd name="T1" fmla="*/ 2 h 14"/>
                      <a:gd name="T2" fmla="*/ 3 w 7"/>
                      <a:gd name="T3" fmla="*/ 1 h 14"/>
                      <a:gd name="T4" fmla="*/ 4 w 7"/>
                      <a:gd name="T5" fmla="*/ 0 h 14"/>
                      <a:gd name="T6" fmla="*/ 6 w 7"/>
                      <a:gd name="T7" fmla="*/ 0 h 14"/>
                      <a:gd name="T8" fmla="*/ 7 w 7"/>
                      <a:gd name="T9" fmla="*/ 0 h 14"/>
                      <a:gd name="T10" fmla="*/ 7 w 7"/>
                      <a:gd name="T11" fmla="*/ 14 h 14"/>
                      <a:gd name="T12" fmla="*/ 6 w 7"/>
                      <a:gd name="T13" fmla="*/ 14 h 14"/>
                      <a:gd name="T14" fmla="*/ 4 w 7"/>
                      <a:gd name="T15" fmla="*/ 13 h 14"/>
                      <a:gd name="T16" fmla="*/ 3 w 7"/>
                      <a:gd name="T17" fmla="*/ 13 h 14"/>
                      <a:gd name="T18" fmla="*/ 2 w 7"/>
                      <a:gd name="T19" fmla="*/ 12 h 14"/>
                      <a:gd name="T20" fmla="*/ 1 w 7"/>
                      <a:gd name="T21" fmla="*/ 11 h 14"/>
                      <a:gd name="T22" fmla="*/ 1 w 7"/>
                      <a:gd name="T23" fmla="*/ 10 h 14"/>
                      <a:gd name="T24" fmla="*/ 0 w 7"/>
                      <a:gd name="T25" fmla="*/ 7 h 14"/>
                      <a:gd name="T26" fmla="*/ 0 w 7"/>
                      <a:gd name="T27" fmla="*/ 6 h 14"/>
                      <a:gd name="T28" fmla="*/ 0 w 7"/>
                      <a:gd name="T29" fmla="*/ 5 h 14"/>
                      <a:gd name="T30" fmla="*/ 1 w 7"/>
                      <a:gd name="T31" fmla="*/ 4 h 14"/>
                      <a:gd name="T32" fmla="*/ 1 w 7"/>
                      <a:gd name="T33" fmla="*/ 3 h 14"/>
                      <a:gd name="T34" fmla="*/ 2 w 7"/>
                      <a:gd name="T35" fmla="*/ 2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4"/>
                      <a:gd name="T56" fmla="*/ 7 w 7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4">
                        <a:moveTo>
                          <a:pt x="2" y="2"/>
                        </a:move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4"/>
                        </a:lnTo>
                        <a:lnTo>
                          <a:pt x="6" y="14"/>
                        </a:lnTo>
                        <a:lnTo>
                          <a:pt x="4" y="13"/>
                        </a:lnTo>
                        <a:lnTo>
                          <a:pt x="3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2" name="Freeform 46"/>
                  <p:cNvSpPr>
                    <a:spLocks/>
                  </p:cNvSpPr>
                  <p:nvPr/>
                </p:nvSpPr>
                <p:spPr bwMode="auto">
                  <a:xfrm>
                    <a:off x="2840" y="2454"/>
                    <a:ext cx="16" cy="18"/>
                  </a:xfrm>
                  <a:custGeom>
                    <a:avLst/>
                    <a:gdLst>
                      <a:gd name="T0" fmla="*/ 6 w 16"/>
                      <a:gd name="T1" fmla="*/ 18 h 18"/>
                      <a:gd name="T2" fmla="*/ 16 w 16"/>
                      <a:gd name="T3" fmla="*/ 3 h 18"/>
                      <a:gd name="T4" fmla="*/ 9 w 16"/>
                      <a:gd name="T5" fmla="*/ 0 h 18"/>
                      <a:gd name="T6" fmla="*/ 0 w 16"/>
                      <a:gd name="T7" fmla="*/ 14 h 18"/>
                      <a:gd name="T8" fmla="*/ 6 w 16"/>
                      <a:gd name="T9" fmla="*/ 18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8"/>
                      <a:gd name="T17" fmla="*/ 16 w 1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8">
                        <a:moveTo>
                          <a:pt x="6" y="18"/>
                        </a:moveTo>
                        <a:lnTo>
                          <a:pt x="16" y="3"/>
                        </a:lnTo>
                        <a:lnTo>
                          <a:pt x="9" y="0"/>
                        </a:lnTo>
                        <a:lnTo>
                          <a:pt x="0" y="14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3" name="Freeform 48"/>
                  <p:cNvSpPr>
                    <a:spLocks/>
                  </p:cNvSpPr>
                  <p:nvPr/>
                </p:nvSpPr>
                <p:spPr bwMode="auto">
                  <a:xfrm>
                    <a:off x="2831" y="2505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5 h 16"/>
                      <a:gd name="T14" fmla="*/ 8 w 8"/>
                      <a:gd name="T15" fmla="*/ 7 h 16"/>
                      <a:gd name="T16" fmla="*/ 8 w 8"/>
                      <a:gd name="T17" fmla="*/ 9 h 16"/>
                      <a:gd name="T18" fmla="*/ 8 w 8"/>
                      <a:gd name="T19" fmla="*/ 10 h 16"/>
                      <a:gd name="T20" fmla="*/ 8 w 8"/>
                      <a:gd name="T21" fmla="*/ 11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7" y="3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4" name="Freeform 49"/>
                  <p:cNvSpPr>
                    <a:spLocks/>
                  </p:cNvSpPr>
                  <p:nvPr/>
                </p:nvSpPr>
                <p:spPr bwMode="auto">
                  <a:xfrm>
                    <a:off x="2820" y="2484"/>
                    <a:ext cx="8" cy="15"/>
                  </a:xfrm>
                  <a:custGeom>
                    <a:avLst/>
                    <a:gdLst>
                      <a:gd name="T0" fmla="*/ 1 w 8"/>
                      <a:gd name="T1" fmla="*/ 3 h 15"/>
                      <a:gd name="T2" fmla="*/ 2 w 8"/>
                      <a:gd name="T3" fmla="*/ 2 h 15"/>
                      <a:gd name="T4" fmla="*/ 4 w 8"/>
                      <a:gd name="T5" fmla="*/ 1 h 15"/>
                      <a:gd name="T6" fmla="*/ 6 w 8"/>
                      <a:gd name="T7" fmla="*/ 0 h 15"/>
                      <a:gd name="T8" fmla="*/ 8 w 8"/>
                      <a:gd name="T9" fmla="*/ 0 h 15"/>
                      <a:gd name="T10" fmla="*/ 8 w 8"/>
                      <a:gd name="T11" fmla="*/ 15 h 15"/>
                      <a:gd name="T12" fmla="*/ 7 w 8"/>
                      <a:gd name="T13" fmla="*/ 15 h 15"/>
                      <a:gd name="T14" fmla="*/ 5 w 8"/>
                      <a:gd name="T15" fmla="*/ 14 h 15"/>
                      <a:gd name="T16" fmla="*/ 4 w 8"/>
                      <a:gd name="T17" fmla="*/ 14 h 15"/>
                      <a:gd name="T18" fmla="*/ 2 w 8"/>
                      <a:gd name="T19" fmla="*/ 13 h 15"/>
                      <a:gd name="T20" fmla="*/ 1 w 8"/>
                      <a:gd name="T21" fmla="*/ 12 h 15"/>
                      <a:gd name="T22" fmla="*/ 0 w 8"/>
                      <a:gd name="T23" fmla="*/ 10 h 15"/>
                      <a:gd name="T24" fmla="*/ 0 w 8"/>
                      <a:gd name="T25" fmla="*/ 8 h 15"/>
                      <a:gd name="T26" fmla="*/ 0 w 8"/>
                      <a:gd name="T27" fmla="*/ 7 h 15"/>
                      <a:gd name="T28" fmla="*/ 0 w 8"/>
                      <a:gd name="T29" fmla="*/ 6 h 15"/>
                      <a:gd name="T30" fmla="*/ 0 w 8"/>
                      <a:gd name="T31" fmla="*/ 5 h 15"/>
                      <a:gd name="T32" fmla="*/ 0 w 8"/>
                      <a:gd name="T33" fmla="*/ 4 h 15"/>
                      <a:gd name="T34" fmla="*/ 1 w 8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5"/>
                      <a:gd name="T56" fmla="*/ 8 w 8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15"/>
                        </a:lnTo>
                        <a:lnTo>
                          <a:pt x="7" y="15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5" name="Freeform 55"/>
                  <p:cNvSpPr>
                    <a:spLocks/>
                  </p:cNvSpPr>
                  <p:nvPr/>
                </p:nvSpPr>
                <p:spPr bwMode="auto">
                  <a:xfrm>
                    <a:off x="1046" y="2352"/>
                    <a:ext cx="53" cy="105"/>
                  </a:xfrm>
                  <a:custGeom>
                    <a:avLst/>
                    <a:gdLst>
                      <a:gd name="T0" fmla="*/ 33 w 53"/>
                      <a:gd name="T1" fmla="*/ 102 h 105"/>
                      <a:gd name="T2" fmla="*/ 1 w 53"/>
                      <a:gd name="T3" fmla="*/ 11 h 105"/>
                      <a:gd name="T4" fmla="*/ 0 w 53"/>
                      <a:gd name="T5" fmla="*/ 7 h 105"/>
                      <a:gd name="T6" fmla="*/ 4 w 53"/>
                      <a:gd name="T7" fmla="*/ 6 h 105"/>
                      <a:gd name="T8" fmla="*/ 15 w 53"/>
                      <a:gd name="T9" fmla="*/ 1 h 105"/>
                      <a:gd name="T10" fmla="*/ 18 w 53"/>
                      <a:gd name="T11" fmla="*/ 0 h 105"/>
                      <a:gd name="T12" fmla="*/ 20 w 53"/>
                      <a:gd name="T13" fmla="*/ 5 h 105"/>
                      <a:gd name="T14" fmla="*/ 52 w 53"/>
                      <a:gd name="T15" fmla="*/ 95 h 105"/>
                      <a:gd name="T16" fmla="*/ 53 w 53"/>
                      <a:gd name="T17" fmla="*/ 99 h 105"/>
                      <a:gd name="T18" fmla="*/ 49 w 53"/>
                      <a:gd name="T19" fmla="*/ 100 h 105"/>
                      <a:gd name="T20" fmla="*/ 39 w 53"/>
                      <a:gd name="T21" fmla="*/ 103 h 105"/>
                      <a:gd name="T22" fmla="*/ 34 w 53"/>
                      <a:gd name="T23" fmla="*/ 105 h 105"/>
                      <a:gd name="T24" fmla="*/ 33 w 53"/>
                      <a:gd name="T25" fmla="*/ 102 h 10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105"/>
                      <a:gd name="T41" fmla="*/ 53 w 53"/>
                      <a:gd name="T42" fmla="*/ 105 h 10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105">
                        <a:moveTo>
                          <a:pt x="33" y="102"/>
                        </a:moveTo>
                        <a:lnTo>
                          <a:pt x="1" y="11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1"/>
                        </a:lnTo>
                        <a:lnTo>
                          <a:pt x="18" y="0"/>
                        </a:lnTo>
                        <a:lnTo>
                          <a:pt x="20" y="5"/>
                        </a:lnTo>
                        <a:lnTo>
                          <a:pt x="52" y="95"/>
                        </a:lnTo>
                        <a:lnTo>
                          <a:pt x="53" y="99"/>
                        </a:lnTo>
                        <a:lnTo>
                          <a:pt x="49" y="100"/>
                        </a:lnTo>
                        <a:lnTo>
                          <a:pt x="39" y="103"/>
                        </a:lnTo>
                        <a:lnTo>
                          <a:pt x="34" y="105"/>
                        </a:lnTo>
                        <a:lnTo>
                          <a:pt x="33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6" name="Freeform 56"/>
                  <p:cNvSpPr>
                    <a:spLocks/>
                  </p:cNvSpPr>
                  <p:nvPr/>
                </p:nvSpPr>
                <p:spPr bwMode="auto">
                  <a:xfrm>
                    <a:off x="1051" y="2358"/>
                    <a:ext cx="42" cy="94"/>
                  </a:xfrm>
                  <a:custGeom>
                    <a:avLst/>
                    <a:gdLst>
                      <a:gd name="T0" fmla="*/ 42 w 42"/>
                      <a:gd name="T1" fmla="*/ 90 h 94"/>
                      <a:gd name="T2" fmla="*/ 11 w 42"/>
                      <a:gd name="T3" fmla="*/ 0 h 94"/>
                      <a:gd name="T4" fmla="*/ 0 w 42"/>
                      <a:gd name="T5" fmla="*/ 3 h 94"/>
                      <a:gd name="T6" fmla="*/ 33 w 42"/>
                      <a:gd name="T7" fmla="*/ 94 h 94"/>
                      <a:gd name="T8" fmla="*/ 42 w 42"/>
                      <a:gd name="T9" fmla="*/ 9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94"/>
                      <a:gd name="T17" fmla="*/ 42 w 42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94">
                        <a:moveTo>
                          <a:pt x="42" y="90"/>
                        </a:move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33" y="94"/>
                        </a:lnTo>
                        <a:lnTo>
                          <a:pt x="42" y="9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7" name="Freeform 57"/>
                  <p:cNvSpPr>
                    <a:spLocks/>
                  </p:cNvSpPr>
                  <p:nvPr/>
                </p:nvSpPr>
                <p:spPr bwMode="auto">
                  <a:xfrm>
                    <a:off x="1130" y="2484"/>
                    <a:ext cx="46" cy="44"/>
                  </a:xfrm>
                  <a:custGeom>
                    <a:avLst/>
                    <a:gdLst>
                      <a:gd name="T0" fmla="*/ 5 w 46"/>
                      <a:gd name="T1" fmla="*/ 31 h 44"/>
                      <a:gd name="T2" fmla="*/ 28 w 46"/>
                      <a:gd name="T3" fmla="*/ 6 h 44"/>
                      <a:gd name="T4" fmla="*/ 32 w 46"/>
                      <a:gd name="T5" fmla="*/ 0 h 44"/>
                      <a:gd name="T6" fmla="*/ 34 w 46"/>
                      <a:gd name="T7" fmla="*/ 7 h 44"/>
                      <a:gd name="T8" fmla="*/ 44 w 46"/>
                      <a:gd name="T9" fmla="*/ 37 h 44"/>
                      <a:gd name="T10" fmla="*/ 46 w 46"/>
                      <a:gd name="T11" fmla="*/ 44 h 44"/>
                      <a:gd name="T12" fmla="*/ 39 w 46"/>
                      <a:gd name="T13" fmla="*/ 43 h 44"/>
                      <a:gd name="T14" fmla="*/ 8 w 46"/>
                      <a:gd name="T15" fmla="*/ 37 h 44"/>
                      <a:gd name="T16" fmla="*/ 0 w 46"/>
                      <a:gd name="T17" fmla="*/ 36 h 44"/>
                      <a:gd name="T18" fmla="*/ 5 w 46"/>
                      <a:gd name="T19" fmla="*/ 31 h 4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6"/>
                      <a:gd name="T31" fmla="*/ 0 h 44"/>
                      <a:gd name="T32" fmla="*/ 46 w 46"/>
                      <a:gd name="T33" fmla="*/ 44 h 4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6" h="44">
                        <a:moveTo>
                          <a:pt x="5" y="31"/>
                        </a:moveTo>
                        <a:lnTo>
                          <a:pt x="28" y="6"/>
                        </a:lnTo>
                        <a:lnTo>
                          <a:pt x="32" y="0"/>
                        </a:lnTo>
                        <a:lnTo>
                          <a:pt x="34" y="7"/>
                        </a:lnTo>
                        <a:lnTo>
                          <a:pt x="44" y="37"/>
                        </a:lnTo>
                        <a:lnTo>
                          <a:pt x="46" y="44"/>
                        </a:lnTo>
                        <a:lnTo>
                          <a:pt x="39" y="43"/>
                        </a:lnTo>
                        <a:lnTo>
                          <a:pt x="8" y="37"/>
                        </a:lnTo>
                        <a:lnTo>
                          <a:pt x="0" y="36"/>
                        </a:lnTo>
                        <a:lnTo>
                          <a:pt x="5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8" name="Freeform 58"/>
                  <p:cNvSpPr>
                    <a:spLocks/>
                  </p:cNvSpPr>
                  <p:nvPr/>
                </p:nvSpPr>
                <p:spPr bwMode="auto">
                  <a:xfrm>
                    <a:off x="1076" y="2440"/>
                    <a:ext cx="91" cy="82"/>
                  </a:xfrm>
                  <a:custGeom>
                    <a:avLst/>
                    <a:gdLst>
                      <a:gd name="T0" fmla="*/ 16 w 91"/>
                      <a:gd name="T1" fmla="*/ 2 h 82"/>
                      <a:gd name="T2" fmla="*/ 87 w 91"/>
                      <a:gd name="T3" fmla="*/ 65 h 82"/>
                      <a:gd name="T4" fmla="*/ 91 w 91"/>
                      <a:gd name="T5" fmla="*/ 67 h 82"/>
                      <a:gd name="T6" fmla="*/ 88 w 91"/>
                      <a:gd name="T7" fmla="*/ 71 h 82"/>
                      <a:gd name="T8" fmla="*/ 81 w 91"/>
                      <a:gd name="T9" fmla="*/ 79 h 82"/>
                      <a:gd name="T10" fmla="*/ 78 w 91"/>
                      <a:gd name="T11" fmla="*/ 82 h 82"/>
                      <a:gd name="T12" fmla="*/ 74 w 91"/>
                      <a:gd name="T13" fmla="*/ 79 h 82"/>
                      <a:gd name="T14" fmla="*/ 3 w 91"/>
                      <a:gd name="T15" fmla="*/ 16 h 82"/>
                      <a:gd name="T16" fmla="*/ 0 w 91"/>
                      <a:gd name="T17" fmla="*/ 14 h 82"/>
                      <a:gd name="T18" fmla="*/ 2 w 91"/>
                      <a:gd name="T19" fmla="*/ 10 h 82"/>
                      <a:gd name="T20" fmla="*/ 10 w 91"/>
                      <a:gd name="T21" fmla="*/ 3 h 82"/>
                      <a:gd name="T22" fmla="*/ 13 w 91"/>
                      <a:gd name="T23" fmla="*/ 0 h 82"/>
                      <a:gd name="T24" fmla="*/ 16 w 91"/>
                      <a:gd name="T25" fmla="*/ 2 h 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1"/>
                      <a:gd name="T40" fmla="*/ 0 h 82"/>
                      <a:gd name="T41" fmla="*/ 91 w 91"/>
                      <a:gd name="T42" fmla="*/ 82 h 8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1" h="82">
                        <a:moveTo>
                          <a:pt x="16" y="2"/>
                        </a:moveTo>
                        <a:lnTo>
                          <a:pt x="87" y="65"/>
                        </a:lnTo>
                        <a:lnTo>
                          <a:pt x="91" y="67"/>
                        </a:lnTo>
                        <a:lnTo>
                          <a:pt x="88" y="71"/>
                        </a:lnTo>
                        <a:lnTo>
                          <a:pt x="81" y="79"/>
                        </a:lnTo>
                        <a:lnTo>
                          <a:pt x="78" y="82"/>
                        </a:lnTo>
                        <a:lnTo>
                          <a:pt x="74" y="79"/>
                        </a:lnTo>
                        <a:lnTo>
                          <a:pt x="3" y="16"/>
                        </a:lnTo>
                        <a:lnTo>
                          <a:pt x="0" y="14"/>
                        </a:lnTo>
                        <a:lnTo>
                          <a:pt x="2" y="10"/>
                        </a:lnTo>
                        <a:lnTo>
                          <a:pt x="10" y="3"/>
                        </a:lnTo>
                        <a:lnTo>
                          <a:pt x="13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39" name="Freeform 59"/>
                  <p:cNvSpPr>
                    <a:spLocks/>
                  </p:cNvSpPr>
                  <p:nvPr/>
                </p:nvSpPr>
                <p:spPr bwMode="auto">
                  <a:xfrm>
                    <a:off x="1081" y="2445"/>
                    <a:ext cx="80" cy="71"/>
                  </a:xfrm>
                  <a:custGeom>
                    <a:avLst/>
                    <a:gdLst>
                      <a:gd name="T0" fmla="*/ 0 w 80"/>
                      <a:gd name="T1" fmla="*/ 9 h 71"/>
                      <a:gd name="T2" fmla="*/ 73 w 80"/>
                      <a:gd name="T3" fmla="*/ 71 h 71"/>
                      <a:gd name="T4" fmla="*/ 80 w 80"/>
                      <a:gd name="T5" fmla="*/ 62 h 71"/>
                      <a:gd name="T6" fmla="*/ 8 w 80"/>
                      <a:gd name="T7" fmla="*/ 0 h 71"/>
                      <a:gd name="T8" fmla="*/ 0 w 80"/>
                      <a:gd name="T9" fmla="*/ 9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71"/>
                      <a:gd name="T17" fmla="*/ 80 w 80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71">
                        <a:moveTo>
                          <a:pt x="0" y="9"/>
                        </a:moveTo>
                        <a:lnTo>
                          <a:pt x="73" y="71"/>
                        </a:lnTo>
                        <a:lnTo>
                          <a:pt x="80" y="62"/>
                        </a:lnTo>
                        <a:lnTo>
                          <a:pt x="8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0" name="Freeform 61"/>
                  <p:cNvSpPr>
                    <a:spLocks/>
                  </p:cNvSpPr>
                  <p:nvPr/>
                </p:nvSpPr>
                <p:spPr bwMode="auto">
                  <a:xfrm>
                    <a:off x="1019" y="2297"/>
                    <a:ext cx="18" cy="29"/>
                  </a:xfrm>
                  <a:custGeom>
                    <a:avLst/>
                    <a:gdLst>
                      <a:gd name="T0" fmla="*/ 8 w 18"/>
                      <a:gd name="T1" fmla="*/ 10 h 29"/>
                      <a:gd name="T2" fmla="*/ 1 w 18"/>
                      <a:gd name="T3" fmla="*/ 12 h 29"/>
                      <a:gd name="T4" fmla="*/ 0 w 18"/>
                      <a:gd name="T5" fmla="*/ 9 h 29"/>
                      <a:gd name="T6" fmla="*/ 1 w 18"/>
                      <a:gd name="T7" fmla="*/ 8 h 29"/>
                      <a:gd name="T8" fmla="*/ 3 w 18"/>
                      <a:gd name="T9" fmla="*/ 7 h 29"/>
                      <a:gd name="T10" fmla="*/ 4 w 18"/>
                      <a:gd name="T11" fmla="*/ 7 h 29"/>
                      <a:gd name="T12" fmla="*/ 4 w 18"/>
                      <a:gd name="T13" fmla="*/ 6 h 29"/>
                      <a:gd name="T14" fmla="*/ 5 w 18"/>
                      <a:gd name="T15" fmla="*/ 6 h 29"/>
                      <a:gd name="T16" fmla="*/ 5 w 18"/>
                      <a:gd name="T17" fmla="*/ 5 h 29"/>
                      <a:gd name="T18" fmla="*/ 5 w 18"/>
                      <a:gd name="T19" fmla="*/ 2 h 29"/>
                      <a:gd name="T20" fmla="*/ 5 w 18"/>
                      <a:gd name="T21" fmla="*/ 1 h 29"/>
                      <a:gd name="T22" fmla="*/ 9 w 18"/>
                      <a:gd name="T23" fmla="*/ 0 h 29"/>
                      <a:gd name="T24" fmla="*/ 18 w 18"/>
                      <a:gd name="T25" fmla="*/ 28 h 29"/>
                      <a:gd name="T26" fmla="*/ 14 w 18"/>
                      <a:gd name="T27" fmla="*/ 29 h 29"/>
                      <a:gd name="T28" fmla="*/ 8 w 18"/>
                      <a:gd name="T29" fmla="*/ 10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29"/>
                      <a:gd name="T47" fmla="*/ 18 w 18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29">
                        <a:moveTo>
                          <a:pt x="8" y="10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8"/>
                        </a:lnTo>
                        <a:lnTo>
                          <a:pt x="14" y="29"/>
                        </a:ln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1" name="Freeform 62"/>
                  <p:cNvSpPr>
                    <a:spLocks/>
                  </p:cNvSpPr>
                  <p:nvPr/>
                </p:nvSpPr>
                <p:spPr bwMode="auto">
                  <a:xfrm>
                    <a:off x="1034" y="2289"/>
                    <a:ext cx="31" cy="37"/>
                  </a:xfrm>
                  <a:custGeom>
                    <a:avLst/>
                    <a:gdLst>
                      <a:gd name="T0" fmla="*/ 5 w 31"/>
                      <a:gd name="T1" fmla="*/ 33 h 37"/>
                      <a:gd name="T2" fmla="*/ 5 w 31"/>
                      <a:gd name="T3" fmla="*/ 30 h 37"/>
                      <a:gd name="T4" fmla="*/ 7 w 31"/>
                      <a:gd name="T5" fmla="*/ 26 h 37"/>
                      <a:gd name="T6" fmla="*/ 9 w 31"/>
                      <a:gd name="T7" fmla="*/ 21 h 37"/>
                      <a:gd name="T8" fmla="*/ 10 w 31"/>
                      <a:gd name="T9" fmla="*/ 19 h 37"/>
                      <a:gd name="T10" fmla="*/ 13 w 31"/>
                      <a:gd name="T11" fmla="*/ 16 h 37"/>
                      <a:gd name="T12" fmla="*/ 14 w 31"/>
                      <a:gd name="T13" fmla="*/ 15 h 37"/>
                      <a:gd name="T14" fmla="*/ 15 w 31"/>
                      <a:gd name="T15" fmla="*/ 14 h 37"/>
                      <a:gd name="T16" fmla="*/ 15 w 31"/>
                      <a:gd name="T17" fmla="*/ 12 h 37"/>
                      <a:gd name="T18" fmla="*/ 15 w 31"/>
                      <a:gd name="T19" fmla="*/ 10 h 37"/>
                      <a:gd name="T20" fmla="*/ 15 w 31"/>
                      <a:gd name="T21" fmla="*/ 9 h 37"/>
                      <a:gd name="T22" fmla="*/ 14 w 31"/>
                      <a:gd name="T23" fmla="*/ 8 h 37"/>
                      <a:gd name="T24" fmla="*/ 13 w 31"/>
                      <a:gd name="T25" fmla="*/ 7 h 37"/>
                      <a:gd name="T26" fmla="*/ 12 w 31"/>
                      <a:gd name="T27" fmla="*/ 7 h 37"/>
                      <a:gd name="T28" fmla="*/ 10 w 31"/>
                      <a:gd name="T29" fmla="*/ 8 h 37"/>
                      <a:gd name="T30" fmla="*/ 9 w 31"/>
                      <a:gd name="T31" fmla="*/ 9 h 37"/>
                      <a:gd name="T32" fmla="*/ 8 w 31"/>
                      <a:gd name="T33" fmla="*/ 12 h 37"/>
                      <a:gd name="T34" fmla="*/ 8 w 31"/>
                      <a:gd name="T35" fmla="*/ 13 h 37"/>
                      <a:gd name="T36" fmla="*/ 10 w 31"/>
                      <a:gd name="T37" fmla="*/ 16 h 37"/>
                      <a:gd name="T38" fmla="*/ 3 w 31"/>
                      <a:gd name="T39" fmla="*/ 18 h 37"/>
                      <a:gd name="T40" fmla="*/ 1 w 31"/>
                      <a:gd name="T41" fmla="*/ 17 h 37"/>
                      <a:gd name="T42" fmla="*/ 0 w 31"/>
                      <a:gd name="T43" fmla="*/ 13 h 37"/>
                      <a:gd name="T44" fmla="*/ 0 w 31"/>
                      <a:gd name="T45" fmla="*/ 9 h 37"/>
                      <a:gd name="T46" fmla="*/ 3 w 31"/>
                      <a:gd name="T47" fmla="*/ 4 h 37"/>
                      <a:gd name="T48" fmla="*/ 9 w 31"/>
                      <a:gd name="T49" fmla="*/ 1 h 37"/>
                      <a:gd name="T50" fmla="*/ 14 w 31"/>
                      <a:gd name="T51" fmla="*/ 0 h 37"/>
                      <a:gd name="T52" fmla="*/ 18 w 31"/>
                      <a:gd name="T53" fmla="*/ 1 h 37"/>
                      <a:gd name="T54" fmla="*/ 22 w 31"/>
                      <a:gd name="T55" fmla="*/ 3 h 37"/>
                      <a:gd name="T56" fmla="*/ 24 w 31"/>
                      <a:gd name="T57" fmla="*/ 7 h 37"/>
                      <a:gd name="T58" fmla="*/ 24 w 31"/>
                      <a:gd name="T59" fmla="*/ 12 h 37"/>
                      <a:gd name="T60" fmla="*/ 23 w 31"/>
                      <a:gd name="T61" fmla="*/ 16 h 37"/>
                      <a:gd name="T62" fmla="*/ 22 w 31"/>
                      <a:gd name="T63" fmla="*/ 18 h 37"/>
                      <a:gd name="T64" fmla="*/ 18 w 31"/>
                      <a:gd name="T65" fmla="*/ 21 h 37"/>
                      <a:gd name="T66" fmla="*/ 17 w 31"/>
                      <a:gd name="T67" fmla="*/ 22 h 37"/>
                      <a:gd name="T68" fmla="*/ 16 w 31"/>
                      <a:gd name="T69" fmla="*/ 23 h 37"/>
                      <a:gd name="T70" fmla="*/ 15 w 31"/>
                      <a:gd name="T71" fmla="*/ 24 h 37"/>
                      <a:gd name="T72" fmla="*/ 14 w 31"/>
                      <a:gd name="T73" fmla="*/ 27 h 37"/>
                      <a:gd name="T74" fmla="*/ 14 w 31"/>
                      <a:gd name="T75" fmla="*/ 28 h 37"/>
                      <a:gd name="T76" fmla="*/ 14 w 31"/>
                      <a:gd name="T77" fmla="*/ 30 h 37"/>
                      <a:gd name="T78" fmla="*/ 26 w 31"/>
                      <a:gd name="T79" fmla="*/ 22 h 37"/>
                      <a:gd name="T80" fmla="*/ 29 w 31"/>
                      <a:gd name="T81" fmla="*/ 23 h 37"/>
                      <a:gd name="T82" fmla="*/ 31 w 31"/>
                      <a:gd name="T83" fmla="*/ 29 h 37"/>
                      <a:gd name="T84" fmla="*/ 10 w 31"/>
                      <a:gd name="T85" fmla="*/ 36 h 37"/>
                      <a:gd name="T86" fmla="*/ 7 w 31"/>
                      <a:gd name="T87" fmla="*/ 35 h 3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1"/>
                      <a:gd name="T133" fmla="*/ 0 h 37"/>
                      <a:gd name="T134" fmla="*/ 31 w 31"/>
                      <a:gd name="T135" fmla="*/ 37 h 3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1" h="37">
                        <a:moveTo>
                          <a:pt x="7" y="35"/>
                        </a:moveTo>
                        <a:lnTo>
                          <a:pt x="5" y="33"/>
                        </a:lnTo>
                        <a:lnTo>
                          <a:pt x="5" y="31"/>
                        </a:lnTo>
                        <a:lnTo>
                          <a:pt x="5" y="30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8" y="23"/>
                        </a:lnTo>
                        <a:lnTo>
                          <a:pt x="9" y="21"/>
                        </a:lnTo>
                        <a:lnTo>
                          <a:pt x="10" y="19"/>
                        </a:lnTo>
                        <a:lnTo>
                          <a:pt x="12" y="17"/>
                        </a:lnTo>
                        <a:lnTo>
                          <a:pt x="13" y="16"/>
                        </a:lnTo>
                        <a:lnTo>
                          <a:pt x="14" y="15"/>
                        </a:lnTo>
                        <a:lnTo>
                          <a:pt x="14" y="14"/>
                        </a:lnTo>
                        <a:lnTo>
                          <a:pt x="15" y="14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3" y="7"/>
                        </a:lnTo>
                        <a:lnTo>
                          <a:pt x="12" y="7"/>
                        </a:lnTo>
                        <a:lnTo>
                          <a:pt x="11" y="8"/>
                        </a:lnTo>
                        <a:lnTo>
                          <a:pt x="10" y="8"/>
                        </a:lnTo>
                        <a:lnTo>
                          <a:pt x="9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6"/>
                        </a:lnTo>
                        <a:lnTo>
                          <a:pt x="8" y="17"/>
                        </a:lnTo>
                        <a:lnTo>
                          <a:pt x="3" y="18"/>
                        </a:lnTo>
                        <a:lnTo>
                          <a:pt x="1" y="19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1"/>
                        </a:lnTo>
                        <a:lnTo>
                          <a:pt x="19" y="2"/>
                        </a:lnTo>
                        <a:lnTo>
                          <a:pt x="22" y="3"/>
                        </a:lnTo>
                        <a:lnTo>
                          <a:pt x="23" y="5"/>
                        </a:lnTo>
                        <a:lnTo>
                          <a:pt x="24" y="7"/>
                        </a:lnTo>
                        <a:lnTo>
                          <a:pt x="24" y="9"/>
                        </a:lnTo>
                        <a:lnTo>
                          <a:pt x="24" y="12"/>
                        </a:lnTo>
                        <a:lnTo>
                          <a:pt x="24" y="14"/>
                        </a:lnTo>
                        <a:lnTo>
                          <a:pt x="23" y="16"/>
                        </a:lnTo>
                        <a:lnTo>
                          <a:pt x="23" y="17"/>
                        </a:lnTo>
                        <a:lnTo>
                          <a:pt x="22" y="18"/>
                        </a:lnTo>
                        <a:lnTo>
                          <a:pt x="19" y="20"/>
                        </a:lnTo>
                        <a:lnTo>
                          <a:pt x="18" y="21"/>
                        </a:lnTo>
                        <a:lnTo>
                          <a:pt x="17" y="22"/>
                        </a:lnTo>
                        <a:lnTo>
                          <a:pt x="16" y="23"/>
                        </a:lnTo>
                        <a:lnTo>
                          <a:pt x="15" y="24"/>
                        </a:lnTo>
                        <a:lnTo>
                          <a:pt x="15" y="26"/>
                        </a:lnTo>
                        <a:lnTo>
                          <a:pt x="14" y="27"/>
                        </a:lnTo>
                        <a:lnTo>
                          <a:pt x="14" y="28"/>
                        </a:lnTo>
                        <a:lnTo>
                          <a:pt x="14" y="29"/>
                        </a:lnTo>
                        <a:lnTo>
                          <a:pt x="14" y="30"/>
                        </a:lnTo>
                        <a:lnTo>
                          <a:pt x="11" y="28"/>
                        </a:lnTo>
                        <a:lnTo>
                          <a:pt x="26" y="22"/>
                        </a:lnTo>
                        <a:lnTo>
                          <a:pt x="28" y="21"/>
                        </a:lnTo>
                        <a:lnTo>
                          <a:pt x="29" y="23"/>
                        </a:lnTo>
                        <a:lnTo>
                          <a:pt x="30" y="27"/>
                        </a:lnTo>
                        <a:lnTo>
                          <a:pt x="31" y="29"/>
                        </a:lnTo>
                        <a:lnTo>
                          <a:pt x="29" y="30"/>
                        </a:lnTo>
                        <a:lnTo>
                          <a:pt x="10" y="36"/>
                        </a:lnTo>
                        <a:lnTo>
                          <a:pt x="8" y="37"/>
                        </a:lnTo>
                        <a:lnTo>
                          <a:pt x="7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2" name="Freeform 63"/>
                  <p:cNvSpPr>
                    <a:spLocks/>
                  </p:cNvSpPr>
                  <p:nvPr/>
                </p:nvSpPr>
                <p:spPr bwMode="auto">
                  <a:xfrm>
                    <a:off x="1036" y="2291"/>
                    <a:ext cx="26" cy="32"/>
                  </a:xfrm>
                  <a:custGeom>
                    <a:avLst/>
                    <a:gdLst>
                      <a:gd name="T0" fmla="*/ 6 w 26"/>
                      <a:gd name="T1" fmla="*/ 30 h 32"/>
                      <a:gd name="T2" fmla="*/ 6 w 26"/>
                      <a:gd name="T3" fmla="*/ 27 h 32"/>
                      <a:gd name="T4" fmla="*/ 7 w 26"/>
                      <a:gd name="T5" fmla="*/ 24 h 32"/>
                      <a:gd name="T6" fmla="*/ 8 w 26"/>
                      <a:gd name="T7" fmla="*/ 20 h 32"/>
                      <a:gd name="T8" fmla="*/ 12 w 26"/>
                      <a:gd name="T9" fmla="*/ 16 h 32"/>
                      <a:gd name="T10" fmla="*/ 14 w 26"/>
                      <a:gd name="T11" fmla="*/ 14 h 32"/>
                      <a:gd name="T12" fmla="*/ 15 w 26"/>
                      <a:gd name="T13" fmla="*/ 12 h 32"/>
                      <a:gd name="T14" fmla="*/ 15 w 26"/>
                      <a:gd name="T15" fmla="*/ 10 h 32"/>
                      <a:gd name="T16" fmla="*/ 15 w 26"/>
                      <a:gd name="T17" fmla="*/ 7 h 32"/>
                      <a:gd name="T18" fmla="*/ 14 w 26"/>
                      <a:gd name="T19" fmla="*/ 5 h 32"/>
                      <a:gd name="T20" fmla="*/ 12 w 26"/>
                      <a:gd name="T21" fmla="*/ 4 h 32"/>
                      <a:gd name="T22" fmla="*/ 10 w 26"/>
                      <a:gd name="T23" fmla="*/ 3 h 32"/>
                      <a:gd name="T24" fmla="*/ 8 w 26"/>
                      <a:gd name="T25" fmla="*/ 4 h 32"/>
                      <a:gd name="T26" fmla="*/ 6 w 26"/>
                      <a:gd name="T27" fmla="*/ 6 h 32"/>
                      <a:gd name="T28" fmla="*/ 3 w 26"/>
                      <a:gd name="T29" fmla="*/ 8 h 32"/>
                      <a:gd name="T30" fmla="*/ 5 w 26"/>
                      <a:gd name="T31" fmla="*/ 11 h 32"/>
                      <a:gd name="T32" fmla="*/ 5 w 26"/>
                      <a:gd name="T33" fmla="*/ 13 h 32"/>
                      <a:gd name="T34" fmla="*/ 0 w 26"/>
                      <a:gd name="T35" fmla="*/ 12 h 32"/>
                      <a:gd name="T36" fmla="*/ 0 w 26"/>
                      <a:gd name="T37" fmla="*/ 8 h 32"/>
                      <a:gd name="T38" fmla="*/ 1 w 26"/>
                      <a:gd name="T39" fmla="*/ 5 h 32"/>
                      <a:gd name="T40" fmla="*/ 5 w 26"/>
                      <a:gd name="T41" fmla="*/ 2 h 32"/>
                      <a:gd name="T42" fmla="*/ 9 w 26"/>
                      <a:gd name="T43" fmla="*/ 0 h 32"/>
                      <a:gd name="T44" fmla="*/ 13 w 26"/>
                      <a:gd name="T45" fmla="*/ 0 h 32"/>
                      <a:gd name="T46" fmla="*/ 16 w 26"/>
                      <a:gd name="T47" fmla="*/ 2 h 32"/>
                      <a:gd name="T48" fmla="*/ 19 w 26"/>
                      <a:gd name="T49" fmla="*/ 5 h 32"/>
                      <a:gd name="T50" fmla="*/ 20 w 26"/>
                      <a:gd name="T51" fmla="*/ 7 h 32"/>
                      <a:gd name="T52" fmla="*/ 20 w 26"/>
                      <a:gd name="T53" fmla="*/ 11 h 32"/>
                      <a:gd name="T54" fmla="*/ 19 w 26"/>
                      <a:gd name="T55" fmla="*/ 14 h 32"/>
                      <a:gd name="T56" fmla="*/ 16 w 26"/>
                      <a:gd name="T57" fmla="*/ 16 h 32"/>
                      <a:gd name="T58" fmla="*/ 13 w 26"/>
                      <a:gd name="T59" fmla="*/ 20 h 32"/>
                      <a:gd name="T60" fmla="*/ 12 w 26"/>
                      <a:gd name="T61" fmla="*/ 21 h 32"/>
                      <a:gd name="T62" fmla="*/ 11 w 26"/>
                      <a:gd name="T63" fmla="*/ 24 h 32"/>
                      <a:gd name="T64" fmla="*/ 10 w 26"/>
                      <a:gd name="T65" fmla="*/ 26 h 32"/>
                      <a:gd name="T66" fmla="*/ 10 w 26"/>
                      <a:gd name="T67" fmla="*/ 28 h 32"/>
                      <a:gd name="T68" fmla="*/ 26 w 26"/>
                      <a:gd name="T69" fmla="*/ 26 h 3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2"/>
                      <a:gd name="T107" fmla="*/ 26 w 26"/>
                      <a:gd name="T108" fmla="*/ 32 h 3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2">
                        <a:moveTo>
                          <a:pt x="7" y="32"/>
                        </a:moveTo>
                        <a:lnTo>
                          <a:pt x="6" y="30"/>
                        </a:lnTo>
                        <a:lnTo>
                          <a:pt x="6" y="29"/>
                        </a:lnTo>
                        <a:lnTo>
                          <a:pt x="6" y="27"/>
                        </a:lnTo>
                        <a:lnTo>
                          <a:pt x="6" y="26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8" y="20"/>
                        </a:lnTo>
                        <a:lnTo>
                          <a:pt x="9" y="19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4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8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4" y="5"/>
                        </a:lnTo>
                        <a:lnTo>
                          <a:pt x="13" y="4"/>
                        </a:lnTo>
                        <a:lnTo>
                          <a:pt x="12" y="4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7" y="5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5" y="11"/>
                        </a:lnTo>
                        <a:lnTo>
                          <a:pt x="5" y="12"/>
                        </a:lnTo>
                        <a:lnTo>
                          <a:pt x="5" y="1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2" y="3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1"/>
                        </a:lnTo>
                        <a:lnTo>
                          <a:pt x="16" y="2"/>
                        </a:lnTo>
                        <a:lnTo>
                          <a:pt x="17" y="3"/>
                        </a:lnTo>
                        <a:lnTo>
                          <a:pt x="19" y="5"/>
                        </a:lnTo>
                        <a:lnTo>
                          <a:pt x="20" y="6"/>
                        </a:lnTo>
                        <a:lnTo>
                          <a:pt x="20" y="7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9" y="14"/>
                        </a:lnTo>
                        <a:lnTo>
                          <a:pt x="17" y="15"/>
                        </a:lnTo>
                        <a:lnTo>
                          <a:pt x="16" y="16"/>
                        </a:lnTo>
                        <a:lnTo>
                          <a:pt x="15" y="18"/>
                        </a:lnTo>
                        <a:lnTo>
                          <a:pt x="13" y="20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4"/>
                        </a:lnTo>
                        <a:lnTo>
                          <a:pt x="10" y="25"/>
                        </a:lnTo>
                        <a:lnTo>
                          <a:pt x="10" y="26"/>
                        </a:lnTo>
                        <a:lnTo>
                          <a:pt x="10" y="27"/>
                        </a:lnTo>
                        <a:lnTo>
                          <a:pt x="10" y="28"/>
                        </a:lnTo>
                        <a:lnTo>
                          <a:pt x="25" y="22"/>
                        </a:lnTo>
                        <a:lnTo>
                          <a:pt x="26" y="26"/>
                        </a:lnTo>
                        <a:lnTo>
                          <a:pt x="7" y="32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3" name="Freeform 64"/>
                  <p:cNvSpPr>
                    <a:spLocks/>
                  </p:cNvSpPr>
                  <p:nvPr/>
                </p:nvSpPr>
                <p:spPr bwMode="auto">
                  <a:xfrm>
                    <a:off x="1128" y="2581"/>
                    <a:ext cx="27" cy="35"/>
                  </a:xfrm>
                  <a:custGeom>
                    <a:avLst/>
                    <a:gdLst>
                      <a:gd name="T0" fmla="*/ 19 w 27"/>
                      <a:gd name="T1" fmla="*/ 11 h 35"/>
                      <a:gd name="T2" fmla="*/ 19 w 27"/>
                      <a:gd name="T3" fmla="*/ 10 h 35"/>
                      <a:gd name="T4" fmla="*/ 18 w 27"/>
                      <a:gd name="T5" fmla="*/ 10 h 35"/>
                      <a:gd name="T6" fmla="*/ 18 w 27"/>
                      <a:gd name="T7" fmla="*/ 10 h 35"/>
                      <a:gd name="T8" fmla="*/ 17 w 27"/>
                      <a:gd name="T9" fmla="*/ 10 h 35"/>
                      <a:gd name="T10" fmla="*/ 20 w 27"/>
                      <a:gd name="T11" fmla="*/ 9 h 35"/>
                      <a:gd name="T12" fmla="*/ 22 w 27"/>
                      <a:gd name="T13" fmla="*/ 8 h 35"/>
                      <a:gd name="T14" fmla="*/ 21 w 27"/>
                      <a:gd name="T15" fmla="*/ 6 h 35"/>
                      <a:gd name="T16" fmla="*/ 20 w 27"/>
                      <a:gd name="T17" fmla="*/ 5 h 35"/>
                      <a:gd name="T18" fmla="*/ 19 w 27"/>
                      <a:gd name="T19" fmla="*/ 3 h 35"/>
                      <a:gd name="T20" fmla="*/ 18 w 27"/>
                      <a:gd name="T21" fmla="*/ 2 h 35"/>
                      <a:gd name="T22" fmla="*/ 17 w 27"/>
                      <a:gd name="T23" fmla="*/ 1 h 35"/>
                      <a:gd name="T24" fmla="*/ 15 w 27"/>
                      <a:gd name="T25" fmla="*/ 0 h 35"/>
                      <a:gd name="T26" fmla="*/ 13 w 27"/>
                      <a:gd name="T27" fmla="*/ 0 h 35"/>
                      <a:gd name="T28" fmla="*/ 11 w 27"/>
                      <a:gd name="T29" fmla="*/ 0 h 35"/>
                      <a:gd name="T30" fmla="*/ 7 w 27"/>
                      <a:gd name="T31" fmla="*/ 1 h 35"/>
                      <a:gd name="T32" fmla="*/ 5 w 27"/>
                      <a:gd name="T33" fmla="*/ 2 h 35"/>
                      <a:gd name="T34" fmla="*/ 2 w 27"/>
                      <a:gd name="T35" fmla="*/ 4 h 35"/>
                      <a:gd name="T36" fmla="*/ 1 w 27"/>
                      <a:gd name="T37" fmla="*/ 7 h 35"/>
                      <a:gd name="T38" fmla="*/ 0 w 27"/>
                      <a:gd name="T39" fmla="*/ 13 h 35"/>
                      <a:gd name="T40" fmla="*/ 0 w 27"/>
                      <a:gd name="T41" fmla="*/ 15 h 35"/>
                      <a:gd name="T42" fmla="*/ 0 w 27"/>
                      <a:gd name="T43" fmla="*/ 18 h 35"/>
                      <a:gd name="T44" fmla="*/ 0 w 27"/>
                      <a:gd name="T45" fmla="*/ 20 h 35"/>
                      <a:gd name="T46" fmla="*/ 1 w 27"/>
                      <a:gd name="T47" fmla="*/ 23 h 35"/>
                      <a:gd name="T48" fmla="*/ 3 w 27"/>
                      <a:gd name="T49" fmla="*/ 27 h 35"/>
                      <a:gd name="T50" fmla="*/ 4 w 27"/>
                      <a:gd name="T51" fmla="*/ 30 h 35"/>
                      <a:gd name="T52" fmla="*/ 6 w 27"/>
                      <a:gd name="T53" fmla="*/ 32 h 35"/>
                      <a:gd name="T54" fmla="*/ 8 w 27"/>
                      <a:gd name="T55" fmla="*/ 33 h 35"/>
                      <a:gd name="T56" fmla="*/ 11 w 27"/>
                      <a:gd name="T57" fmla="*/ 34 h 35"/>
                      <a:gd name="T58" fmla="*/ 14 w 27"/>
                      <a:gd name="T59" fmla="*/ 35 h 35"/>
                      <a:gd name="T60" fmla="*/ 16 w 27"/>
                      <a:gd name="T61" fmla="*/ 35 h 35"/>
                      <a:gd name="T62" fmla="*/ 18 w 27"/>
                      <a:gd name="T63" fmla="*/ 34 h 35"/>
                      <a:gd name="T64" fmla="*/ 21 w 27"/>
                      <a:gd name="T65" fmla="*/ 33 h 35"/>
                      <a:gd name="T66" fmla="*/ 24 w 27"/>
                      <a:gd name="T67" fmla="*/ 32 h 35"/>
                      <a:gd name="T68" fmla="*/ 25 w 27"/>
                      <a:gd name="T69" fmla="*/ 30 h 35"/>
                      <a:gd name="T70" fmla="*/ 26 w 27"/>
                      <a:gd name="T71" fmla="*/ 28 h 35"/>
                      <a:gd name="T72" fmla="*/ 27 w 27"/>
                      <a:gd name="T73" fmla="*/ 25 h 35"/>
                      <a:gd name="T74" fmla="*/ 27 w 27"/>
                      <a:gd name="T75" fmla="*/ 22 h 35"/>
                      <a:gd name="T76" fmla="*/ 27 w 27"/>
                      <a:gd name="T77" fmla="*/ 20 h 35"/>
                      <a:gd name="T78" fmla="*/ 26 w 27"/>
                      <a:gd name="T79" fmla="*/ 18 h 35"/>
                      <a:gd name="T80" fmla="*/ 25 w 27"/>
                      <a:gd name="T81" fmla="*/ 16 h 35"/>
                      <a:gd name="T82" fmla="*/ 24 w 27"/>
                      <a:gd name="T83" fmla="*/ 14 h 35"/>
                      <a:gd name="T84" fmla="*/ 21 w 27"/>
                      <a:gd name="T85" fmla="*/ 13 h 35"/>
                      <a:gd name="T86" fmla="*/ 19 w 27"/>
                      <a:gd name="T87" fmla="*/ 11 h 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7"/>
                      <a:gd name="T133" fmla="*/ 0 h 35"/>
                      <a:gd name="T134" fmla="*/ 27 w 27"/>
                      <a:gd name="T135" fmla="*/ 35 h 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7" h="35">
                        <a:moveTo>
                          <a:pt x="19" y="11"/>
                        </a:move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20" y="9"/>
                        </a:lnTo>
                        <a:lnTo>
                          <a:pt x="22" y="8"/>
                        </a:lnTo>
                        <a:lnTo>
                          <a:pt x="21" y="6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1" y="23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2"/>
                        </a:lnTo>
                        <a:lnTo>
                          <a:pt x="8" y="33"/>
                        </a:lnTo>
                        <a:lnTo>
                          <a:pt x="11" y="34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8" y="34"/>
                        </a:lnTo>
                        <a:lnTo>
                          <a:pt x="21" y="33"/>
                        </a:lnTo>
                        <a:lnTo>
                          <a:pt x="24" y="32"/>
                        </a:lnTo>
                        <a:lnTo>
                          <a:pt x="25" y="30"/>
                        </a:lnTo>
                        <a:lnTo>
                          <a:pt x="26" y="28"/>
                        </a:lnTo>
                        <a:lnTo>
                          <a:pt x="27" y="25"/>
                        </a:lnTo>
                        <a:lnTo>
                          <a:pt x="27" y="22"/>
                        </a:lnTo>
                        <a:lnTo>
                          <a:pt x="27" y="20"/>
                        </a:lnTo>
                        <a:lnTo>
                          <a:pt x="26" y="18"/>
                        </a:lnTo>
                        <a:lnTo>
                          <a:pt x="25" y="16"/>
                        </a:lnTo>
                        <a:lnTo>
                          <a:pt x="24" y="14"/>
                        </a:lnTo>
                        <a:lnTo>
                          <a:pt x="21" y="13"/>
                        </a:lnTo>
                        <a:lnTo>
                          <a:pt x="1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4" name="Freeform 65"/>
                  <p:cNvSpPr>
                    <a:spLocks/>
                  </p:cNvSpPr>
                  <p:nvPr/>
                </p:nvSpPr>
                <p:spPr bwMode="auto">
                  <a:xfrm>
                    <a:off x="1135" y="2588"/>
                    <a:ext cx="7" cy="7"/>
                  </a:xfrm>
                  <a:custGeom>
                    <a:avLst/>
                    <a:gdLst>
                      <a:gd name="T0" fmla="*/ 3 w 7"/>
                      <a:gd name="T1" fmla="*/ 1 h 7"/>
                      <a:gd name="T2" fmla="*/ 4 w 7"/>
                      <a:gd name="T3" fmla="*/ 0 h 7"/>
                      <a:gd name="T4" fmla="*/ 5 w 7"/>
                      <a:gd name="T5" fmla="*/ 0 h 7"/>
                      <a:gd name="T6" fmla="*/ 5 w 7"/>
                      <a:gd name="T7" fmla="*/ 0 h 7"/>
                      <a:gd name="T8" fmla="*/ 6 w 7"/>
                      <a:gd name="T9" fmla="*/ 1 h 7"/>
                      <a:gd name="T10" fmla="*/ 6 w 7"/>
                      <a:gd name="T11" fmla="*/ 1 h 7"/>
                      <a:gd name="T12" fmla="*/ 6 w 7"/>
                      <a:gd name="T13" fmla="*/ 1 h 7"/>
                      <a:gd name="T14" fmla="*/ 6 w 7"/>
                      <a:gd name="T15" fmla="*/ 1 h 7"/>
                      <a:gd name="T16" fmla="*/ 7 w 7"/>
                      <a:gd name="T17" fmla="*/ 2 h 7"/>
                      <a:gd name="T18" fmla="*/ 7 w 7"/>
                      <a:gd name="T19" fmla="*/ 3 h 7"/>
                      <a:gd name="T20" fmla="*/ 6 w 7"/>
                      <a:gd name="T21" fmla="*/ 3 h 7"/>
                      <a:gd name="T22" fmla="*/ 6 w 7"/>
                      <a:gd name="T23" fmla="*/ 3 h 7"/>
                      <a:gd name="T24" fmla="*/ 5 w 7"/>
                      <a:gd name="T25" fmla="*/ 3 h 7"/>
                      <a:gd name="T26" fmla="*/ 5 w 7"/>
                      <a:gd name="T27" fmla="*/ 3 h 7"/>
                      <a:gd name="T28" fmla="*/ 4 w 7"/>
                      <a:gd name="T29" fmla="*/ 4 h 7"/>
                      <a:gd name="T30" fmla="*/ 3 w 7"/>
                      <a:gd name="T31" fmla="*/ 4 h 7"/>
                      <a:gd name="T32" fmla="*/ 1 w 7"/>
                      <a:gd name="T33" fmla="*/ 6 h 7"/>
                      <a:gd name="T34" fmla="*/ 0 w 7"/>
                      <a:gd name="T35" fmla="*/ 7 h 7"/>
                      <a:gd name="T36" fmla="*/ 0 w 7"/>
                      <a:gd name="T37" fmla="*/ 6 h 7"/>
                      <a:gd name="T38" fmla="*/ 0 w 7"/>
                      <a:gd name="T39" fmla="*/ 4 h 7"/>
                      <a:gd name="T40" fmla="*/ 0 w 7"/>
                      <a:gd name="T41" fmla="*/ 4 h 7"/>
                      <a:gd name="T42" fmla="*/ 0 w 7"/>
                      <a:gd name="T43" fmla="*/ 3 h 7"/>
                      <a:gd name="T44" fmla="*/ 0 w 7"/>
                      <a:gd name="T45" fmla="*/ 2 h 7"/>
                      <a:gd name="T46" fmla="*/ 1 w 7"/>
                      <a:gd name="T47" fmla="*/ 2 h 7"/>
                      <a:gd name="T48" fmla="*/ 1 w 7"/>
                      <a:gd name="T49" fmla="*/ 1 h 7"/>
                      <a:gd name="T50" fmla="*/ 3 w 7"/>
                      <a:gd name="T51" fmla="*/ 1 h 7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7"/>
                      <a:gd name="T80" fmla="*/ 7 w 7"/>
                      <a:gd name="T81" fmla="*/ 7 h 7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7">
                        <a:moveTo>
                          <a:pt x="3" y="1"/>
                        </a:move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5" name="Freeform 66"/>
                  <p:cNvSpPr>
                    <a:spLocks/>
                  </p:cNvSpPr>
                  <p:nvPr/>
                </p:nvSpPr>
                <p:spPr bwMode="auto">
                  <a:xfrm>
                    <a:off x="1130" y="2583"/>
                    <a:ext cx="23" cy="31"/>
                  </a:xfrm>
                  <a:custGeom>
                    <a:avLst/>
                    <a:gdLst>
                      <a:gd name="T0" fmla="*/ 0 w 23"/>
                      <a:gd name="T1" fmla="*/ 13 h 31"/>
                      <a:gd name="T2" fmla="*/ 0 w 23"/>
                      <a:gd name="T3" fmla="*/ 18 h 31"/>
                      <a:gd name="T4" fmla="*/ 3 w 23"/>
                      <a:gd name="T5" fmla="*/ 23 h 31"/>
                      <a:gd name="T6" fmla="*/ 6 w 23"/>
                      <a:gd name="T7" fmla="*/ 28 h 31"/>
                      <a:gd name="T8" fmla="*/ 10 w 23"/>
                      <a:gd name="T9" fmla="*/ 31 h 31"/>
                      <a:gd name="T10" fmla="*/ 14 w 23"/>
                      <a:gd name="T11" fmla="*/ 31 h 31"/>
                      <a:gd name="T12" fmla="*/ 17 w 23"/>
                      <a:gd name="T13" fmla="*/ 29 h 31"/>
                      <a:gd name="T14" fmla="*/ 20 w 23"/>
                      <a:gd name="T15" fmla="*/ 26 h 31"/>
                      <a:gd name="T16" fmla="*/ 23 w 23"/>
                      <a:gd name="T17" fmla="*/ 22 h 31"/>
                      <a:gd name="T18" fmla="*/ 23 w 23"/>
                      <a:gd name="T19" fmla="*/ 19 h 31"/>
                      <a:gd name="T20" fmla="*/ 20 w 23"/>
                      <a:gd name="T21" fmla="*/ 15 h 31"/>
                      <a:gd name="T22" fmla="*/ 18 w 23"/>
                      <a:gd name="T23" fmla="*/ 12 h 31"/>
                      <a:gd name="T24" fmla="*/ 15 w 23"/>
                      <a:gd name="T25" fmla="*/ 11 h 31"/>
                      <a:gd name="T26" fmla="*/ 12 w 23"/>
                      <a:gd name="T27" fmla="*/ 11 h 31"/>
                      <a:gd name="T28" fmla="*/ 9 w 23"/>
                      <a:gd name="T29" fmla="*/ 12 h 31"/>
                      <a:gd name="T30" fmla="*/ 8 w 23"/>
                      <a:gd name="T31" fmla="*/ 12 h 31"/>
                      <a:gd name="T32" fmla="*/ 5 w 23"/>
                      <a:gd name="T33" fmla="*/ 14 h 31"/>
                      <a:gd name="T34" fmla="*/ 4 w 23"/>
                      <a:gd name="T35" fmla="*/ 16 h 31"/>
                      <a:gd name="T36" fmla="*/ 3 w 23"/>
                      <a:gd name="T37" fmla="*/ 15 h 31"/>
                      <a:gd name="T38" fmla="*/ 3 w 23"/>
                      <a:gd name="T39" fmla="*/ 11 h 31"/>
                      <a:gd name="T40" fmla="*/ 4 w 23"/>
                      <a:gd name="T41" fmla="*/ 7 h 31"/>
                      <a:gd name="T42" fmla="*/ 6 w 23"/>
                      <a:gd name="T43" fmla="*/ 4 h 31"/>
                      <a:gd name="T44" fmla="*/ 9 w 23"/>
                      <a:gd name="T45" fmla="*/ 3 h 31"/>
                      <a:gd name="T46" fmla="*/ 11 w 23"/>
                      <a:gd name="T47" fmla="*/ 3 h 31"/>
                      <a:gd name="T48" fmla="*/ 13 w 23"/>
                      <a:gd name="T49" fmla="*/ 5 h 31"/>
                      <a:gd name="T50" fmla="*/ 13 w 23"/>
                      <a:gd name="T51" fmla="*/ 5 h 31"/>
                      <a:gd name="T52" fmla="*/ 17 w 23"/>
                      <a:gd name="T53" fmla="*/ 5 h 31"/>
                      <a:gd name="T54" fmla="*/ 16 w 23"/>
                      <a:gd name="T55" fmla="*/ 3 h 31"/>
                      <a:gd name="T56" fmla="*/ 14 w 23"/>
                      <a:gd name="T57" fmla="*/ 1 h 31"/>
                      <a:gd name="T58" fmla="*/ 11 w 23"/>
                      <a:gd name="T59" fmla="*/ 0 h 31"/>
                      <a:gd name="T60" fmla="*/ 6 w 23"/>
                      <a:gd name="T61" fmla="*/ 1 h 31"/>
                      <a:gd name="T62" fmla="*/ 2 w 23"/>
                      <a:gd name="T63" fmla="*/ 4 h 31"/>
                      <a:gd name="T64" fmla="*/ 0 w 23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1" y="20"/>
                        </a:lnTo>
                        <a:lnTo>
                          <a:pt x="3" y="23"/>
                        </a:lnTo>
                        <a:lnTo>
                          <a:pt x="4" y="27"/>
                        </a:lnTo>
                        <a:lnTo>
                          <a:pt x="6" y="28"/>
                        </a:lnTo>
                        <a:lnTo>
                          <a:pt x="8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7" y="29"/>
                        </a:lnTo>
                        <a:lnTo>
                          <a:pt x="19" y="28"/>
                        </a:lnTo>
                        <a:lnTo>
                          <a:pt x="20" y="26"/>
                        </a:lnTo>
                        <a:lnTo>
                          <a:pt x="22" y="25"/>
                        </a:lnTo>
                        <a:lnTo>
                          <a:pt x="23" y="22"/>
                        </a:lnTo>
                        <a:lnTo>
                          <a:pt x="23" y="20"/>
                        </a:lnTo>
                        <a:lnTo>
                          <a:pt x="23" y="19"/>
                        </a:lnTo>
                        <a:lnTo>
                          <a:pt x="22" y="17"/>
                        </a:lnTo>
                        <a:lnTo>
                          <a:pt x="20" y="15"/>
                        </a:lnTo>
                        <a:lnTo>
                          <a:pt x="19" y="13"/>
                        </a:lnTo>
                        <a:lnTo>
                          <a:pt x="18" y="12"/>
                        </a:lnTo>
                        <a:lnTo>
                          <a:pt x="17" y="11"/>
                        </a:lnTo>
                        <a:lnTo>
                          <a:pt x="15" y="11"/>
                        </a:lnTo>
                        <a:lnTo>
                          <a:pt x="14" y="11"/>
                        </a:lnTo>
                        <a:lnTo>
                          <a:pt x="12" y="11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2"/>
                        </a:lnTo>
                        <a:lnTo>
                          <a:pt x="6" y="13"/>
                        </a:lnTo>
                        <a:lnTo>
                          <a:pt x="5" y="14"/>
                        </a:lnTo>
                        <a:lnTo>
                          <a:pt x="5" y="15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3" y="15"/>
                        </a:lnTo>
                        <a:lnTo>
                          <a:pt x="3" y="13"/>
                        </a:lnTo>
                        <a:lnTo>
                          <a:pt x="3" y="11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7" y="5"/>
                        </a:lnTo>
                        <a:lnTo>
                          <a:pt x="16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6" name="Freeform 67"/>
                  <p:cNvSpPr>
                    <a:spLocks/>
                  </p:cNvSpPr>
                  <p:nvPr/>
                </p:nvSpPr>
                <p:spPr bwMode="auto">
                  <a:xfrm>
                    <a:off x="1136" y="2597"/>
                    <a:ext cx="13" cy="14"/>
                  </a:xfrm>
                  <a:custGeom>
                    <a:avLst/>
                    <a:gdLst>
                      <a:gd name="T0" fmla="*/ 4 w 13"/>
                      <a:gd name="T1" fmla="*/ 13 h 14"/>
                      <a:gd name="T2" fmla="*/ 3 w 13"/>
                      <a:gd name="T3" fmla="*/ 12 h 14"/>
                      <a:gd name="T4" fmla="*/ 3 w 13"/>
                      <a:gd name="T5" fmla="*/ 11 h 14"/>
                      <a:gd name="T6" fmla="*/ 2 w 13"/>
                      <a:gd name="T7" fmla="*/ 9 h 14"/>
                      <a:gd name="T8" fmla="*/ 0 w 13"/>
                      <a:gd name="T9" fmla="*/ 8 h 14"/>
                      <a:gd name="T10" fmla="*/ 0 w 13"/>
                      <a:gd name="T11" fmla="*/ 7 h 14"/>
                      <a:gd name="T12" fmla="*/ 0 w 13"/>
                      <a:gd name="T13" fmla="*/ 5 h 14"/>
                      <a:gd name="T14" fmla="*/ 0 w 13"/>
                      <a:gd name="T15" fmla="*/ 4 h 14"/>
                      <a:gd name="T16" fmla="*/ 0 w 13"/>
                      <a:gd name="T17" fmla="*/ 3 h 14"/>
                      <a:gd name="T18" fmla="*/ 2 w 13"/>
                      <a:gd name="T19" fmla="*/ 2 h 14"/>
                      <a:gd name="T20" fmla="*/ 3 w 13"/>
                      <a:gd name="T21" fmla="*/ 2 h 14"/>
                      <a:gd name="T22" fmla="*/ 4 w 13"/>
                      <a:gd name="T23" fmla="*/ 1 h 14"/>
                      <a:gd name="T24" fmla="*/ 5 w 13"/>
                      <a:gd name="T25" fmla="*/ 1 h 14"/>
                      <a:gd name="T26" fmla="*/ 6 w 13"/>
                      <a:gd name="T27" fmla="*/ 0 h 14"/>
                      <a:gd name="T28" fmla="*/ 7 w 13"/>
                      <a:gd name="T29" fmla="*/ 0 h 14"/>
                      <a:gd name="T30" fmla="*/ 8 w 13"/>
                      <a:gd name="T31" fmla="*/ 0 h 14"/>
                      <a:gd name="T32" fmla="*/ 9 w 13"/>
                      <a:gd name="T33" fmla="*/ 1 h 14"/>
                      <a:gd name="T34" fmla="*/ 10 w 13"/>
                      <a:gd name="T35" fmla="*/ 2 h 14"/>
                      <a:gd name="T36" fmla="*/ 11 w 13"/>
                      <a:gd name="T37" fmla="*/ 2 h 14"/>
                      <a:gd name="T38" fmla="*/ 12 w 13"/>
                      <a:gd name="T39" fmla="*/ 3 h 14"/>
                      <a:gd name="T40" fmla="*/ 12 w 13"/>
                      <a:gd name="T41" fmla="*/ 4 h 14"/>
                      <a:gd name="T42" fmla="*/ 13 w 13"/>
                      <a:gd name="T43" fmla="*/ 5 h 14"/>
                      <a:gd name="T44" fmla="*/ 13 w 13"/>
                      <a:gd name="T45" fmla="*/ 7 h 14"/>
                      <a:gd name="T46" fmla="*/ 13 w 13"/>
                      <a:gd name="T47" fmla="*/ 8 h 14"/>
                      <a:gd name="T48" fmla="*/ 12 w 13"/>
                      <a:gd name="T49" fmla="*/ 9 h 14"/>
                      <a:gd name="T50" fmla="*/ 12 w 13"/>
                      <a:gd name="T51" fmla="*/ 11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9 w 13"/>
                      <a:gd name="T57" fmla="*/ 13 h 14"/>
                      <a:gd name="T58" fmla="*/ 8 w 13"/>
                      <a:gd name="T59" fmla="*/ 14 h 14"/>
                      <a:gd name="T60" fmla="*/ 7 w 13"/>
                      <a:gd name="T61" fmla="*/ 14 h 14"/>
                      <a:gd name="T62" fmla="*/ 5 w 13"/>
                      <a:gd name="T63" fmla="*/ 14 h 14"/>
                      <a:gd name="T64" fmla="*/ 4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4" y="13"/>
                        </a:move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2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3" y="7"/>
                        </a:lnTo>
                        <a:lnTo>
                          <a:pt x="13" y="8"/>
                        </a:lnTo>
                        <a:lnTo>
                          <a:pt x="12" y="9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7" name="Freeform 68"/>
                  <p:cNvSpPr>
                    <a:spLocks/>
                  </p:cNvSpPr>
                  <p:nvPr/>
                </p:nvSpPr>
                <p:spPr bwMode="auto">
                  <a:xfrm>
                    <a:off x="1224" y="2386"/>
                    <a:ext cx="28" cy="35"/>
                  </a:xfrm>
                  <a:custGeom>
                    <a:avLst/>
                    <a:gdLst>
                      <a:gd name="T0" fmla="*/ 23 w 28"/>
                      <a:gd name="T1" fmla="*/ 14 h 35"/>
                      <a:gd name="T2" fmla="*/ 22 w 28"/>
                      <a:gd name="T3" fmla="*/ 14 h 35"/>
                      <a:gd name="T4" fmla="*/ 22 w 28"/>
                      <a:gd name="T5" fmla="*/ 13 h 35"/>
                      <a:gd name="T6" fmla="*/ 22 w 28"/>
                      <a:gd name="T7" fmla="*/ 13 h 35"/>
                      <a:gd name="T8" fmla="*/ 22 w 28"/>
                      <a:gd name="T9" fmla="*/ 12 h 35"/>
                      <a:gd name="T10" fmla="*/ 22 w 28"/>
                      <a:gd name="T11" fmla="*/ 8 h 35"/>
                      <a:gd name="T12" fmla="*/ 21 w 28"/>
                      <a:gd name="T13" fmla="*/ 5 h 35"/>
                      <a:gd name="T14" fmla="*/ 18 w 28"/>
                      <a:gd name="T15" fmla="*/ 2 h 35"/>
                      <a:gd name="T16" fmla="*/ 14 w 28"/>
                      <a:gd name="T17" fmla="*/ 0 h 35"/>
                      <a:gd name="T18" fmla="*/ 9 w 28"/>
                      <a:gd name="T19" fmla="*/ 0 h 35"/>
                      <a:gd name="T20" fmla="*/ 4 w 28"/>
                      <a:gd name="T21" fmla="*/ 3 h 35"/>
                      <a:gd name="T22" fmla="*/ 0 w 28"/>
                      <a:gd name="T23" fmla="*/ 7 h 35"/>
                      <a:gd name="T24" fmla="*/ 0 w 28"/>
                      <a:gd name="T25" fmla="*/ 10 h 35"/>
                      <a:gd name="T26" fmla="*/ 0 w 28"/>
                      <a:gd name="T27" fmla="*/ 14 h 35"/>
                      <a:gd name="T28" fmla="*/ 1 w 28"/>
                      <a:gd name="T29" fmla="*/ 18 h 35"/>
                      <a:gd name="T30" fmla="*/ 8 w 28"/>
                      <a:gd name="T31" fmla="*/ 14 h 35"/>
                      <a:gd name="T32" fmla="*/ 7 w 28"/>
                      <a:gd name="T33" fmla="*/ 12 h 35"/>
                      <a:gd name="T34" fmla="*/ 7 w 28"/>
                      <a:gd name="T35" fmla="*/ 10 h 35"/>
                      <a:gd name="T36" fmla="*/ 8 w 28"/>
                      <a:gd name="T37" fmla="*/ 9 h 35"/>
                      <a:gd name="T38" fmla="*/ 10 w 28"/>
                      <a:gd name="T39" fmla="*/ 8 h 35"/>
                      <a:gd name="T40" fmla="*/ 12 w 28"/>
                      <a:gd name="T41" fmla="*/ 8 h 35"/>
                      <a:gd name="T42" fmla="*/ 13 w 28"/>
                      <a:gd name="T43" fmla="*/ 8 h 35"/>
                      <a:gd name="T44" fmla="*/ 14 w 28"/>
                      <a:gd name="T45" fmla="*/ 8 h 35"/>
                      <a:gd name="T46" fmla="*/ 14 w 28"/>
                      <a:gd name="T47" fmla="*/ 9 h 35"/>
                      <a:gd name="T48" fmla="*/ 14 w 28"/>
                      <a:gd name="T49" fmla="*/ 12 h 35"/>
                      <a:gd name="T50" fmla="*/ 14 w 28"/>
                      <a:gd name="T51" fmla="*/ 13 h 35"/>
                      <a:gd name="T52" fmla="*/ 13 w 28"/>
                      <a:gd name="T53" fmla="*/ 13 h 35"/>
                      <a:gd name="T54" fmla="*/ 12 w 28"/>
                      <a:gd name="T55" fmla="*/ 14 h 35"/>
                      <a:gd name="T56" fmla="*/ 12 w 28"/>
                      <a:gd name="T57" fmla="*/ 14 h 35"/>
                      <a:gd name="T58" fmla="*/ 10 w 28"/>
                      <a:gd name="T59" fmla="*/ 14 h 35"/>
                      <a:gd name="T60" fmla="*/ 10 w 28"/>
                      <a:gd name="T61" fmla="*/ 14 h 35"/>
                      <a:gd name="T62" fmla="*/ 9 w 28"/>
                      <a:gd name="T63" fmla="*/ 14 h 35"/>
                      <a:gd name="T64" fmla="*/ 10 w 28"/>
                      <a:gd name="T65" fmla="*/ 17 h 35"/>
                      <a:gd name="T66" fmla="*/ 12 w 28"/>
                      <a:gd name="T67" fmla="*/ 21 h 35"/>
                      <a:gd name="T68" fmla="*/ 14 w 28"/>
                      <a:gd name="T69" fmla="*/ 21 h 35"/>
                      <a:gd name="T70" fmla="*/ 14 w 28"/>
                      <a:gd name="T71" fmla="*/ 20 h 35"/>
                      <a:gd name="T72" fmla="*/ 15 w 28"/>
                      <a:gd name="T73" fmla="*/ 20 h 35"/>
                      <a:gd name="T74" fmla="*/ 17 w 28"/>
                      <a:gd name="T75" fmla="*/ 20 h 35"/>
                      <a:gd name="T76" fmla="*/ 18 w 28"/>
                      <a:gd name="T77" fmla="*/ 20 h 35"/>
                      <a:gd name="T78" fmla="*/ 19 w 28"/>
                      <a:gd name="T79" fmla="*/ 21 h 35"/>
                      <a:gd name="T80" fmla="*/ 20 w 28"/>
                      <a:gd name="T81" fmla="*/ 23 h 35"/>
                      <a:gd name="T82" fmla="*/ 20 w 28"/>
                      <a:gd name="T83" fmla="*/ 24 h 35"/>
                      <a:gd name="T84" fmla="*/ 19 w 28"/>
                      <a:gd name="T85" fmla="*/ 26 h 35"/>
                      <a:gd name="T86" fmla="*/ 18 w 28"/>
                      <a:gd name="T87" fmla="*/ 27 h 35"/>
                      <a:gd name="T88" fmla="*/ 15 w 28"/>
                      <a:gd name="T89" fmla="*/ 27 h 35"/>
                      <a:gd name="T90" fmla="*/ 13 w 28"/>
                      <a:gd name="T91" fmla="*/ 27 h 35"/>
                      <a:gd name="T92" fmla="*/ 13 w 28"/>
                      <a:gd name="T93" fmla="*/ 27 h 35"/>
                      <a:gd name="T94" fmla="*/ 12 w 28"/>
                      <a:gd name="T95" fmla="*/ 26 h 35"/>
                      <a:gd name="T96" fmla="*/ 10 w 28"/>
                      <a:gd name="T97" fmla="*/ 22 h 35"/>
                      <a:gd name="T98" fmla="*/ 3 w 28"/>
                      <a:gd name="T99" fmla="*/ 27 h 35"/>
                      <a:gd name="T100" fmla="*/ 5 w 28"/>
                      <a:gd name="T101" fmla="*/ 31 h 35"/>
                      <a:gd name="T102" fmla="*/ 8 w 28"/>
                      <a:gd name="T103" fmla="*/ 34 h 35"/>
                      <a:gd name="T104" fmla="*/ 14 w 28"/>
                      <a:gd name="T105" fmla="*/ 35 h 35"/>
                      <a:gd name="T106" fmla="*/ 19 w 28"/>
                      <a:gd name="T107" fmla="*/ 34 h 35"/>
                      <a:gd name="T108" fmla="*/ 23 w 28"/>
                      <a:gd name="T109" fmla="*/ 32 h 35"/>
                      <a:gd name="T110" fmla="*/ 27 w 28"/>
                      <a:gd name="T111" fmla="*/ 28 h 35"/>
                      <a:gd name="T112" fmla="*/ 28 w 28"/>
                      <a:gd name="T113" fmla="*/ 23 h 35"/>
                      <a:gd name="T114" fmla="*/ 28 w 28"/>
                      <a:gd name="T115" fmla="*/ 19 h 35"/>
                      <a:gd name="T116" fmla="*/ 26 w 28"/>
                      <a:gd name="T117" fmla="*/ 16 h 35"/>
                      <a:gd name="T118" fmla="*/ 23 w 28"/>
                      <a:gd name="T119" fmla="*/ 14 h 3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8"/>
                      <a:gd name="T181" fmla="*/ 0 h 35"/>
                      <a:gd name="T182" fmla="*/ 28 w 28"/>
                      <a:gd name="T183" fmla="*/ 35 h 3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8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2" y="14"/>
                        </a:lnTo>
                        <a:lnTo>
                          <a:pt x="22" y="13"/>
                        </a:lnTo>
                        <a:lnTo>
                          <a:pt x="22" y="12"/>
                        </a:lnTo>
                        <a:lnTo>
                          <a:pt x="22" y="10"/>
                        </a:lnTo>
                        <a:lnTo>
                          <a:pt x="22" y="8"/>
                        </a:lnTo>
                        <a:lnTo>
                          <a:pt x="22" y="7"/>
                        </a:lnTo>
                        <a:lnTo>
                          <a:pt x="21" y="5"/>
                        </a:lnTo>
                        <a:lnTo>
                          <a:pt x="20" y="3"/>
                        </a:lnTo>
                        <a:lnTo>
                          <a:pt x="18" y="2"/>
                        </a:lnTo>
                        <a:lnTo>
                          <a:pt x="16" y="1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6"/>
                        </a:lnTo>
                        <a:lnTo>
                          <a:pt x="1" y="18"/>
                        </a:lnTo>
                        <a:lnTo>
                          <a:pt x="8" y="16"/>
                        </a:lnTo>
                        <a:lnTo>
                          <a:pt x="8" y="14"/>
                        </a:lnTo>
                        <a:lnTo>
                          <a:pt x="7" y="13"/>
                        </a:lnTo>
                        <a:lnTo>
                          <a:pt x="7" y="12"/>
                        </a:lnTo>
                        <a:lnTo>
                          <a:pt x="7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10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9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3"/>
                        </a:lnTo>
                        <a:lnTo>
                          <a:pt x="13" y="13"/>
                        </a:lnTo>
                        <a:lnTo>
                          <a:pt x="12" y="14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9" y="15"/>
                        </a:lnTo>
                        <a:lnTo>
                          <a:pt x="10" y="17"/>
                        </a:lnTo>
                        <a:lnTo>
                          <a:pt x="12" y="20"/>
                        </a:lnTo>
                        <a:lnTo>
                          <a:pt x="12" y="21"/>
                        </a:lnTo>
                        <a:lnTo>
                          <a:pt x="13" y="21"/>
                        </a:lnTo>
                        <a:lnTo>
                          <a:pt x="14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20"/>
                        </a:lnTo>
                        <a:lnTo>
                          <a:pt x="18" y="20"/>
                        </a:lnTo>
                        <a:lnTo>
                          <a:pt x="19" y="20"/>
                        </a:lnTo>
                        <a:lnTo>
                          <a:pt x="19" y="21"/>
                        </a:lnTo>
                        <a:lnTo>
                          <a:pt x="19" y="22"/>
                        </a:lnTo>
                        <a:lnTo>
                          <a:pt x="20" y="23"/>
                        </a:lnTo>
                        <a:lnTo>
                          <a:pt x="20" y="24"/>
                        </a:lnTo>
                        <a:lnTo>
                          <a:pt x="19" y="24"/>
                        </a:lnTo>
                        <a:lnTo>
                          <a:pt x="19" y="26"/>
                        </a:lnTo>
                        <a:lnTo>
                          <a:pt x="18" y="26"/>
                        </a:lnTo>
                        <a:lnTo>
                          <a:pt x="18" y="27"/>
                        </a:lnTo>
                        <a:lnTo>
                          <a:pt x="17" y="27"/>
                        </a:lnTo>
                        <a:lnTo>
                          <a:pt x="15" y="27"/>
                        </a:lnTo>
                        <a:lnTo>
                          <a:pt x="14" y="27"/>
                        </a:lnTo>
                        <a:lnTo>
                          <a:pt x="13" y="27"/>
                        </a:lnTo>
                        <a:lnTo>
                          <a:pt x="12" y="26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3" y="24"/>
                        </a:lnTo>
                        <a:lnTo>
                          <a:pt x="3" y="27"/>
                        </a:lnTo>
                        <a:lnTo>
                          <a:pt x="4" y="29"/>
                        </a:lnTo>
                        <a:lnTo>
                          <a:pt x="5" y="31"/>
                        </a:lnTo>
                        <a:lnTo>
                          <a:pt x="7" y="32"/>
                        </a:lnTo>
                        <a:lnTo>
                          <a:pt x="8" y="34"/>
                        </a:lnTo>
                        <a:lnTo>
                          <a:pt x="10" y="35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1" y="33"/>
                        </a:lnTo>
                        <a:lnTo>
                          <a:pt x="23" y="32"/>
                        </a:lnTo>
                        <a:lnTo>
                          <a:pt x="26" y="30"/>
                        </a:lnTo>
                        <a:lnTo>
                          <a:pt x="27" y="28"/>
                        </a:lnTo>
                        <a:lnTo>
                          <a:pt x="28" y="26"/>
                        </a:lnTo>
                        <a:lnTo>
                          <a:pt x="28" y="23"/>
                        </a:lnTo>
                        <a:lnTo>
                          <a:pt x="28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4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8" name="Freeform 69"/>
                  <p:cNvSpPr>
                    <a:spLocks/>
                  </p:cNvSpPr>
                  <p:nvPr/>
                </p:nvSpPr>
                <p:spPr bwMode="auto">
                  <a:xfrm>
                    <a:off x="1226" y="2388"/>
                    <a:ext cx="24" cy="31"/>
                  </a:xfrm>
                  <a:custGeom>
                    <a:avLst/>
                    <a:gdLst>
                      <a:gd name="T0" fmla="*/ 19 w 24"/>
                      <a:gd name="T1" fmla="*/ 13 h 31"/>
                      <a:gd name="T2" fmla="*/ 17 w 24"/>
                      <a:gd name="T3" fmla="*/ 13 h 31"/>
                      <a:gd name="T4" fmla="*/ 17 w 24"/>
                      <a:gd name="T5" fmla="*/ 12 h 31"/>
                      <a:gd name="T6" fmla="*/ 17 w 24"/>
                      <a:gd name="T7" fmla="*/ 11 h 31"/>
                      <a:gd name="T8" fmla="*/ 18 w 24"/>
                      <a:gd name="T9" fmla="*/ 10 h 31"/>
                      <a:gd name="T10" fmla="*/ 18 w 24"/>
                      <a:gd name="T11" fmla="*/ 6 h 31"/>
                      <a:gd name="T12" fmla="*/ 17 w 24"/>
                      <a:gd name="T13" fmla="*/ 4 h 31"/>
                      <a:gd name="T14" fmla="*/ 15 w 24"/>
                      <a:gd name="T15" fmla="*/ 1 h 31"/>
                      <a:gd name="T16" fmla="*/ 12 w 24"/>
                      <a:gd name="T17" fmla="*/ 0 h 31"/>
                      <a:gd name="T18" fmla="*/ 8 w 24"/>
                      <a:gd name="T19" fmla="*/ 0 h 31"/>
                      <a:gd name="T20" fmla="*/ 3 w 24"/>
                      <a:gd name="T21" fmla="*/ 2 h 31"/>
                      <a:gd name="T22" fmla="*/ 0 w 24"/>
                      <a:gd name="T23" fmla="*/ 5 h 31"/>
                      <a:gd name="T24" fmla="*/ 0 w 24"/>
                      <a:gd name="T25" fmla="*/ 8 h 31"/>
                      <a:gd name="T26" fmla="*/ 0 w 24"/>
                      <a:gd name="T27" fmla="*/ 12 h 31"/>
                      <a:gd name="T28" fmla="*/ 4 w 24"/>
                      <a:gd name="T29" fmla="*/ 13 h 31"/>
                      <a:gd name="T30" fmla="*/ 3 w 24"/>
                      <a:gd name="T31" fmla="*/ 11 h 31"/>
                      <a:gd name="T32" fmla="*/ 3 w 24"/>
                      <a:gd name="T33" fmla="*/ 8 h 31"/>
                      <a:gd name="T34" fmla="*/ 5 w 24"/>
                      <a:gd name="T35" fmla="*/ 6 h 31"/>
                      <a:gd name="T36" fmla="*/ 7 w 24"/>
                      <a:gd name="T37" fmla="*/ 4 h 31"/>
                      <a:gd name="T38" fmla="*/ 10 w 24"/>
                      <a:gd name="T39" fmla="*/ 4 h 31"/>
                      <a:gd name="T40" fmla="*/ 12 w 24"/>
                      <a:gd name="T41" fmla="*/ 4 h 31"/>
                      <a:gd name="T42" fmla="*/ 13 w 24"/>
                      <a:gd name="T43" fmla="*/ 5 h 31"/>
                      <a:gd name="T44" fmla="*/ 14 w 24"/>
                      <a:gd name="T45" fmla="*/ 7 h 31"/>
                      <a:gd name="T46" fmla="*/ 15 w 24"/>
                      <a:gd name="T47" fmla="*/ 10 h 31"/>
                      <a:gd name="T48" fmla="*/ 13 w 24"/>
                      <a:gd name="T49" fmla="*/ 12 h 31"/>
                      <a:gd name="T50" fmla="*/ 12 w 24"/>
                      <a:gd name="T51" fmla="*/ 13 h 31"/>
                      <a:gd name="T52" fmla="*/ 11 w 24"/>
                      <a:gd name="T53" fmla="*/ 14 h 31"/>
                      <a:gd name="T54" fmla="*/ 10 w 24"/>
                      <a:gd name="T55" fmla="*/ 14 h 31"/>
                      <a:gd name="T56" fmla="*/ 10 w 24"/>
                      <a:gd name="T57" fmla="*/ 14 h 31"/>
                      <a:gd name="T58" fmla="*/ 10 w 24"/>
                      <a:gd name="T59" fmla="*/ 15 h 31"/>
                      <a:gd name="T60" fmla="*/ 11 w 24"/>
                      <a:gd name="T61" fmla="*/ 17 h 31"/>
                      <a:gd name="T62" fmla="*/ 11 w 24"/>
                      <a:gd name="T63" fmla="*/ 17 h 31"/>
                      <a:gd name="T64" fmla="*/ 11 w 24"/>
                      <a:gd name="T65" fmla="*/ 17 h 31"/>
                      <a:gd name="T66" fmla="*/ 14 w 24"/>
                      <a:gd name="T67" fmla="*/ 16 h 31"/>
                      <a:gd name="T68" fmla="*/ 16 w 24"/>
                      <a:gd name="T69" fmla="*/ 16 h 31"/>
                      <a:gd name="T70" fmla="*/ 18 w 24"/>
                      <a:gd name="T71" fmla="*/ 17 h 31"/>
                      <a:gd name="T72" fmla="*/ 19 w 24"/>
                      <a:gd name="T73" fmla="*/ 19 h 31"/>
                      <a:gd name="T74" fmla="*/ 20 w 24"/>
                      <a:gd name="T75" fmla="*/ 21 h 31"/>
                      <a:gd name="T76" fmla="*/ 19 w 24"/>
                      <a:gd name="T77" fmla="*/ 24 h 31"/>
                      <a:gd name="T78" fmla="*/ 17 w 24"/>
                      <a:gd name="T79" fmla="*/ 26 h 31"/>
                      <a:gd name="T80" fmla="*/ 15 w 24"/>
                      <a:gd name="T81" fmla="*/ 27 h 31"/>
                      <a:gd name="T82" fmla="*/ 12 w 24"/>
                      <a:gd name="T83" fmla="*/ 28 h 31"/>
                      <a:gd name="T84" fmla="*/ 10 w 24"/>
                      <a:gd name="T85" fmla="*/ 27 h 31"/>
                      <a:gd name="T86" fmla="*/ 8 w 24"/>
                      <a:gd name="T87" fmla="*/ 25 h 31"/>
                      <a:gd name="T88" fmla="*/ 7 w 24"/>
                      <a:gd name="T89" fmla="*/ 22 h 31"/>
                      <a:gd name="T90" fmla="*/ 4 w 24"/>
                      <a:gd name="T91" fmla="*/ 26 h 31"/>
                      <a:gd name="T92" fmla="*/ 6 w 24"/>
                      <a:gd name="T93" fmla="*/ 29 h 31"/>
                      <a:gd name="T94" fmla="*/ 10 w 24"/>
                      <a:gd name="T95" fmla="*/ 31 h 31"/>
                      <a:gd name="T96" fmla="*/ 14 w 24"/>
                      <a:gd name="T97" fmla="*/ 31 h 31"/>
                      <a:gd name="T98" fmla="*/ 18 w 24"/>
                      <a:gd name="T99" fmla="*/ 29 h 31"/>
                      <a:gd name="T100" fmla="*/ 21 w 24"/>
                      <a:gd name="T101" fmla="*/ 27 h 31"/>
                      <a:gd name="T102" fmla="*/ 24 w 24"/>
                      <a:gd name="T103" fmla="*/ 22 h 31"/>
                      <a:gd name="T104" fmla="*/ 24 w 24"/>
                      <a:gd name="T105" fmla="*/ 19 h 31"/>
                      <a:gd name="T106" fmla="*/ 22 w 24"/>
                      <a:gd name="T107" fmla="*/ 16 h 31"/>
                      <a:gd name="T108" fmla="*/ 21 w 24"/>
                      <a:gd name="T109" fmla="*/ 15 h 3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4"/>
                      <a:gd name="T166" fmla="*/ 0 h 31"/>
                      <a:gd name="T167" fmla="*/ 24 w 24"/>
                      <a:gd name="T168" fmla="*/ 31 h 3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4" h="31">
                        <a:moveTo>
                          <a:pt x="20" y="14"/>
                        </a:moveTo>
                        <a:lnTo>
                          <a:pt x="19" y="13"/>
                        </a:lnTo>
                        <a:lnTo>
                          <a:pt x="18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1"/>
                        </a:lnTo>
                        <a:lnTo>
                          <a:pt x="18" y="11"/>
                        </a:lnTo>
                        <a:lnTo>
                          <a:pt x="18" y="10"/>
                        </a:lnTo>
                        <a:lnTo>
                          <a:pt x="18" y="7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7" y="4"/>
                        </a:lnTo>
                        <a:lnTo>
                          <a:pt x="16" y="2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1" y="4"/>
                        </a:lnTo>
                        <a:lnTo>
                          <a:pt x="12" y="4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7"/>
                        </a:lnTo>
                        <a:lnTo>
                          <a:pt x="15" y="8"/>
                        </a:lnTo>
                        <a:lnTo>
                          <a:pt x="15" y="10"/>
                        </a:lnTo>
                        <a:lnTo>
                          <a:pt x="14" y="11"/>
                        </a:lnTo>
                        <a:lnTo>
                          <a:pt x="13" y="12"/>
                        </a:lnTo>
                        <a:lnTo>
                          <a:pt x="13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10" y="15"/>
                        </a:lnTo>
                        <a:lnTo>
                          <a:pt x="10" y="17"/>
                        </a:lnTo>
                        <a:lnTo>
                          <a:pt x="11" y="17"/>
                        </a:lnTo>
                        <a:lnTo>
                          <a:pt x="12" y="16"/>
                        </a:lnTo>
                        <a:lnTo>
                          <a:pt x="14" y="16"/>
                        </a:lnTo>
                        <a:lnTo>
                          <a:pt x="15" y="16"/>
                        </a:lnTo>
                        <a:lnTo>
                          <a:pt x="16" y="16"/>
                        </a:lnTo>
                        <a:lnTo>
                          <a:pt x="17" y="16"/>
                        </a:lnTo>
                        <a:lnTo>
                          <a:pt x="18" y="17"/>
                        </a:lnTo>
                        <a:lnTo>
                          <a:pt x="19" y="18"/>
                        </a:lnTo>
                        <a:lnTo>
                          <a:pt x="19" y="19"/>
                        </a:lnTo>
                        <a:lnTo>
                          <a:pt x="20" y="20"/>
                        </a:lnTo>
                        <a:lnTo>
                          <a:pt x="20" y="21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7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8" y="26"/>
                        </a:lnTo>
                        <a:lnTo>
                          <a:pt x="8" y="25"/>
                        </a:lnTo>
                        <a:lnTo>
                          <a:pt x="7" y="24"/>
                        </a:lnTo>
                        <a:lnTo>
                          <a:pt x="7" y="22"/>
                        </a:lnTo>
                        <a:lnTo>
                          <a:pt x="3" y="25"/>
                        </a:lnTo>
                        <a:lnTo>
                          <a:pt x="4" y="26"/>
                        </a:lnTo>
                        <a:lnTo>
                          <a:pt x="5" y="28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8"/>
                        </a:lnTo>
                        <a:lnTo>
                          <a:pt x="21" y="27"/>
                        </a:lnTo>
                        <a:lnTo>
                          <a:pt x="22" y="25"/>
                        </a:lnTo>
                        <a:lnTo>
                          <a:pt x="24" y="22"/>
                        </a:lnTo>
                        <a:lnTo>
                          <a:pt x="24" y="21"/>
                        </a:lnTo>
                        <a:lnTo>
                          <a:pt x="24" y="19"/>
                        </a:lnTo>
                        <a:lnTo>
                          <a:pt x="24" y="17"/>
                        </a:lnTo>
                        <a:lnTo>
                          <a:pt x="22" y="16"/>
                        </a:lnTo>
                        <a:lnTo>
                          <a:pt x="22" y="15"/>
                        </a:lnTo>
                        <a:lnTo>
                          <a:pt x="21" y="15"/>
                        </a:lnTo>
                        <a:lnTo>
                          <a:pt x="20" y="1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49" name="Freeform 70"/>
                  <p:cNvSpPr>
                    <a:spLocks/>
                  </p:cNvSpPr>
                  <p:nvPr/>
                </p:nvSpPr>
                <p:spPr bwMode="auto">
                  <a:xfrm>
                    <a:off x="926" y="2488"/>
                    <a:ext cx="28" cy="36"/>
                  </a:xfrm>
                  <a:custGeom>
                    <a:avLst/>
                    <a:gdLst>
                      <a:gd name="T0" fmla="*/ 22 w 28"/>
                      <a:gd name="T1" fmla="*/ 4 h 36"/>
                      <a:gd name="T2" fmla="*/ 20 w 28"/>
                      <a:gd name="T3" fmla="*/ 2 h 36"/>
                      <a:gd name="T4" fmla="*/ 17 w 28"/>
                      <a:gd name="T5" fmla="*/ 0 h 36"/>
                      <a:gd name="T6" fmla="*/ 13 w 28"/>
                      <a:gd name="T7" fmla="*/ 0 h 36"/>
                      <a:gd name="T8" fmla="*/ 9 w 28"/>
                      <a:gd name="T9" fmla="*/ 1 h 36"/>
                      <a:gd name="T10" fmla="*/ 6 w 28"/>
                      <a:gd name="T11" fmla="*/ 2 h 36"/>
                      <a:gd name="T12" fmla="*/ 4 w 28"/>
                      <a:gd name="T13" fmla="*/ 3 h 36"/>
                      <a:gd name="T14" fmla="*/ 3 w 28"/>
                      <a:gd name="T15" fmla="*/ 5 h 36"/>
                      <a:gd name="T16" fmla="*/ 1 w 28"/>
                      <a:gd name="T17" fmla="*/ 8 h 36"/>
                      <a:gd name="T18" fmla="*/ 0 w 28"/>
                      <a:gd name="T19" fmla="*/ 10 h 36"/>
                      <a:gd name="T20" fmla="*/ 0 w 28"/>
                      <a:gd name="T21" fmla="*/ 12 h 36"/>
                      <a:gd name="T22" fmla="*/ 0 w 28"/>
                      <a:gd name="T23" fmla="*/ 15 h 36"/>
                      <a:gd name="T24" fmla="*/ 1 w 28"/>
                      <a:gd name="T25" fmla="*/ 17 h 36"/>
                      <a:gd name="T26" fmla="*/ 3 w 28"/>
                      <a:gd name="T27" fmla="*/ 19 h 36"/>
                      <a:gd name="T28" fmla="*/ 4 w 28"/>
                      <a:gd name="T29" fmla="*/ 22 h 36"/>
                      <a:gd name="T30" fmla="*/ 6 w 28"/>
                      <a:gd name="T31" fmla="*/ 23 h 36"/>
                      <a:gd name="T32" fmla="*/ 7 w 28"/>
                      <a:gd name="T33" fmla="*/ 24 h 36"/>
                      <a:gd name="T34" fmla="*/ 8 w 28"/>
                      <a:gd name="T35" fmla="*/ 25 h 36"/>
                      <a:gd name="T36" fmla="*/ 9 w 28"/>
                      <a:gd name="T37" fmla="*/ 25 h 36"/>
                      <a:gd name="T38" fmla="*/ 9 w 28"/>
                      <a:gd name="T39" fmla="*/ 25 h 36"/>
                      <a:gd name="T40" fmla="*/ 10 w 28"/>
                      <a:gd name="T41" fmla="*/ 25 h 36"/>
                      <a:gd name="T42" fmla="*/ 8 w 28"/>
                      <a:gd name="T43" fmla="*/ 26 h 36"/>
                      <a:gd name="T44" fmla="*/ 6 w 28"/>
                      <a:gd name="T45" fmla="*/ 27 h 36"/>
                      <a:gd name="T46" fmla="*/ 6 w 28"/>
                      <a:gd name="T47" fmla="*/ 29 h 36"/>
                      <a:gd name="T48" fmla="*/ 7 w 28"/>
                      <a:gd name="T49" fmla="*/ 30 h 36"/>
                      <a:gd name="T50" fmla="*/ 8 w 28"/>
                      <a:gd name="T51" fmla="*/ 32 h 36"/>
                      <a:gd name="T52" fmla="*/ 10 w 28"/>
                      <a:gd name="T53" fmla="*/ 33 h 36"/>
                      <a:gd name="T54" fmla="*/ 11 w 28"/>
                      <a:gd name="T55" fmla="*/ 34 h 36"/>
                      <a:gd name="T56" fmla="*/ 13 w 28"/>
                      <a:gd name="T57" fmla="*/ 36 h 36"/>
                      <a:gd name="T58" fmla="*/ 15 w 28"/>
                      <a:gd name="T59" fmla="*/ 36 h 36"/>
                      <a:gd name="T60" fmla="*/ 18 w 28"/>
                      <a:gd name="T61" fmla="*/ 36 h 36"/>
                      <a:gd name="T62" fmla="*/ 20 w 28"/>
                      <a:gd name="T63" fmla="*/ 34 h 36"/>
                      <a:gd name="T64" fmla="*/ 22 w 28"/>
                      <a:gd name="T65" fmla="*/ 33 h 36"/>
                      <a:gd name="T66" fmla="*/ 25 w 28"/>
                      <a:gd name="T67" fmla="*/ 31 h 36"/>
                      <a:gd name="T68" fmla="*/ 27 w 28"/>
                      <a:gd name="T69" fmla="*/ 28 h 36"/>
                      <a:gd name="T70" fmla="*/ 28 w 28"/>
                      <a:gd name="T71" fmla="*/ 23 h 36"/>
                      <a:gd name="T72" fmla="*/ 28 w 28"/>
                      <a:gd name="T73" fmla="*/ 20 h 36"/>
                      <a:gd name="T74" fmla="*/ 27 w 28"/>
                      <a:gd name="T75" fmla="*/ 17 h 36"/>
                      <a:gd name="T76" fmla="*/ 27 w 28"/>
                      <a:gd name="T77" fmla="*/ 15 h 36"/>
                      <a:gd name="T78" fmla="*/ 26 w 28"/>
                      <a:gd name="T79" fmla="*/ 12 h 36"/>
                      <a:gd name="T80" fmla="*/ 25 w 28"/>
                      <a:gd name="T81" fmla="*/ 10 h 36"/>
                      <a:gd name="T82" fmla="*/ 24 w 28"/>
                      <a:gd name="T83" fmla="*/ 8 h 36"/>
                      <a:gd name="T84" fmla="*/ 23 w 28"/>
                      <a:gd name="T85" fmla="*/ 6 h 36"/>
                      <a:gd name="T86" fmla="*/ 22 w 28"/>
                      <a:gd name="T87" fmla="*/ 4 h 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8"/>
                      <a:gd name="T133" fmla="*/ 0 h 36"/>
                      <a:gd name="T134" fmla="*/ 28 w 28"/>
                      <a:gd name="T135" fmla="*/ 36 h 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8" h="36">
                        <a:moveTo>
                          <a:pt x="22" y="4"/>
                        </a:moveTo>
                        <a:lnTo>
                          <a:pt x="20" y="2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4" y="3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1" y="17"/>
                        </a:lnTo>
                        <a:lnTo>
                          <a:pt x="3" y="19"/>
                        </a:lnTo>
                        <a:lnTo>
                          <a:pt x="4" y="22"/>
                        </a:lnTo>
                        <a:lnTo>
                          <a:pt x="6" y="23"/>
                        </a:lnTo>
                        <a:lnTo>
                          <a:pt x="7" y="24"/>
                        </a:lnTo>
                        <a:lnTo>
                          <a:pt x="8" y="25"/>
                        </a:lnTo>
                        <a:lnTo>
                          <a:pt x="9" y="25"/>
                        </a:lnTo>
                        <a:lnTo>
                          <a:pt x="10" y="25"/>
                        </a:lnTo>
                        <a:lnTo>
                          <a:pt x="8" y="26"/>
                        </a:lnTo>
                        <a:lnTo>
                          <a:pt x="6" y="27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3"/>
                        </a:lnTo>
                        <a:lnTo>
                          <a:pt x="11" y="34"/>
                        </a:lnTo>
                        <a:lnTo>
                          <a:pt x="13" y="36"/>
                        </a:lnTo>
                        <a:lnTo>
                          <a:pt x="15" y="36"/>
                        </a:lnTo>
                        <a:lnTo>
                          <a:pt x="18" y="36"/>
                        </a:lnTo>
                        <a:lnTo>
                          <a:pt x="20" y="34"/>
                        </a:lnTo>
                        <a:lnTo>
                          <a:pt x="22" y="33"/>
                        </a:lnTo>
                        <a:lnTo>
                          <a:pt x="25" y="31"/>
                        </a:lnTo>
                        <a:lnTo>
                          <a:pt x="27" y="28"/>
                        </a:lnTo>
                        <a:lnTo>
                          <a:pt x="28" y="23"/>
                        </a:lnTo>
                        <a:lnTo>
                          <a:pt x="28" y="20"/>
                        </a:lnTo>
                        <a:lnTo>
                          <a:pt x="27" y="17"/>
                        </a:lnTo>
                        <a:lnTo>
                          <a:pt x="27" y="15"/>
                        </a:lnTo>
                        <a:lnTo>
                          <a:pt x="26" y="12"/>
                        </a:lnTo>
                        <a:lnTo>
                          <a:pt x="25" y="10"/>
                        </a:lnTo>
                        <a:lnTo>
                          <a:pt x="24" y="8"/>
                        </a:lnTo>
                        <a:lnTo>
                          <a:pt x="23" y="6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0" name="Freeform 71"/>
                  <p:cNvSpPr>
                    <a:spLocks/>
                  </p:cNvSpPr>
                  <p:nvPr/>
                </p:nvSpPr>
                <p:spPr bwMode="auto">
                  <a:xfrm>
                    <a:off x="939" y="2511"/>
                    <a:ext cx="7" cy="5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4 w 7"/>
                      <a:gd name="T3" fmla="*/ 5 h 5"/>
                      <a:gd name="T4" fmla="*/ 4 w 7"/>
                      <a:gd name="T5" fmla="*/ 5 h 5"/>
                      <a:gd name="T6" fmla="*/ 4 w 7"/>
                      <a:gd name="T7" fmla="*/ 5 h 5"/>
                      <a:gd name="T8" fmla="*/ 2 w 7"/>
                      <a:gd name="T9" fmla="*/ 5 h 5"/>
                      <a:gd name="T10" fmla="*/ 2 w 7"/>
                      <a:gd name="T11" fmla="*/ 5 h 5"/>
                      <a:gd name="T12" fmla="*/ 1 w 7"/>
                      <a:gd name="T13" fmla="*/ 4 h 5"/>
                      <a:gd name="T14" fmla="*/ 1 w 7"/>
                      <a:gd name="T15" fmla="*/ 4 h 5"/>
                      <a:gd name="T16" fmla="*/ 0 w 7"/>
                      <a:gd name="T17" fmla="*/ 3 h 5"/>
                      <a:gd name="T18" fmla="*/ 0 w 7"/>
                      <a:gd name="T19" fmla="*/ 2 h 5"/>
                      <a:gd name="T20" fmla="*/ 1 w 7"/>
                      <a:gd name="T21" fmla="*/ 2 h 5"/>
                      <a:gd name="T22" fmla="*/ 2 w 7"/>
                      <a:gd name="T23" fmla="*/ 2 h 5"/>
                      <a:gd name="T24" fmla="*/ 2 w 7"/>
                      <a:gd name="T25" fmla="*/ 2 h 5"/>
                      <a:gd name="T26" fmla="*/ 4 w 7"/>
                      <a:gd name="T27" fmla="*/ 1 h 5"/>
                      <a:gd name="T28" fmla="*/ 5 w 7"/>
                      <a:gd name="T29" fmla="*/ 1 h 5"/>
                      <a:gd name="T30" fmla="*/ 6 w 7"/>
                      <a:gd name="T31" fmla="*/ 0 h 5"/>
                      <a:gd name="T32" fmla="*/ 6 w 7"/>
                      <a:gd name="T33" fmla="*/ 0 h 5"/>
                      <a:gd name="T34" fmla="*/ 7 w 7"/>
                      <a:gd name="T35" fmla="*/ 0 h 5"/>
                      <a:gd name="T36" fmla="*/ 7 w 7"/>
                      <a:gd name="T37" fmla="*/ 1 h 5"/>
                      <a:gd name="T38" fmla="*/ 7 w 7"/>
                      <a:gd name="T39" fmla="*/ 1 h 5"/>
                      <a:gd name="T40" fmla="*/ 7 w 7"/>
                      <a:gd name="T41" fmla="*/ 2 h 5"/>
                      <a:gd name="T42" fmla="*/ 7 w 7"/>
                      <a:gd name="T43" fmla="*/ 2 h 5"/>
                      <a:gd name="T44" fmla="*/ 7 w 7"/>
                      <a:gd name="T45" fmla="*/ 3 h 5"/>
                      <a:gd name="T46" fmla="*/ 6 w 7"/>
                      <a:gd name="T47" fmla="*/ 4 h 5"/>
                      <a:gd name="T48" fmla="*/ 6 w 7"/>
                      <a:gd name="T49" fmla="*/ 4 h 5"/>
                      <a:gd name="T50" fmla="*/ 5 w 7"/>
                      <a:gd name="T51" fmla="*/ 5 h 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5"/>
                      <a:gd name="T80" fmla="*/ 7 w 7"/>
                      <a:gd name="T81" fmla="*/ 5 h 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5">
                        <a:moveTo>
                          <a:pt x="5" y="5"/>
                        </a:move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1" name="Freeform 72"/>
                  <p:cNvSpPr>
                    <a:spLocks/>
                  </p:cNvSpPr>
                  <p:nvPr/>
                </p:nvSpPr>
                <p:spPr bwMode="auto">
                  <a:xfrm>
                    <a:off x="929" y="2490"/>
                    <a:ext cx="23" cy="31"/>
                  </a:xfrm>
                  <a:custGeom>
                    <a:avLst/>
                    <a:gdLst>
                      <a:gd name="T0" fmla="*/ 11 w 23"/>
                      <a:gd name="T1" fmla="*/ 31 h 31"/>
                      <a:gd name="T2" fmla="*/ 15 w 23"/>
                      <a:gd name="T3" fmla="*/ 31 h 31"/>
                      <a:gd name="T4" fmla="*/ 19 w 23"/>
                      <a:gd name="T5" fmla="*/ 29 h 31"/>
                      <a:gd name="T6" fmla="*/ 22 w 23"/>
                      <a:gd name="T7" fmla="*/ 24 h 31"/>
                      <a:gd name="T8" fmla="*/ 23 w 23"/>
                      <a:gd name="T9" fmla="*/ 18 h 31"/>
                      <a:gd name="T10" fmla="*/ 22 w 23"/>
                      <a:gd name="T11" fmla="*/ 13 h 31"/>
                      <a:gd name="T12" fmla="*/ 20 w 23"/>
                      <a:gd name="T13" fmla="*/ 9 h 31"/>
                      <a:gd name="T14" fmla="*/ 18 w 23"/>
                      <a:gd name="T15" fmla="*/ 6 h 31"/>
                      <a:gd name="T16" fmla="*/ 15 w 23"/>
                      <a:gd name="T17" fmla="*/ 1 h 31"/>
                      <a:gd name="T18" fmla="*/ 9 w 23"/>
                      <a:gd name="T19" fmla="*/ 0 h 31"/>
                      <a:gd name="T20" fmla="*/ 5 w 23"/>
                      <a:gd name="T21" fmla="*/ 2 h 31"/>
                      <a:gd name="T22" fmla="*/ 2 w 23"/>
                      <a:gd name="T23" fmla="*/ 6 h 31"/>
                      <a:gd name="T24" fmla="*/ 0 w 23"/>
                      <a:gd name="T25" fmla="*/ 9 h 31"/>
                      <a:gd name="T26" fmla="*/ 0 w 23"/>
                      <a:gd name="T27" fmla="*/ 12 h 31"/>
                      <a:gd name="T28" fmla="*/ 2 w 23"/>
                      <a:gd name="T29" fmla="*/ 15 h 31"/>
                      <a:gd name="T30" fmla="*/ 4 w 23"/>
                      <a:gd name="T31" fmla="*/ 18 h 31"/>
                      <a:gd name="T32" fmla="*/ 7 w 23"/>
                      <a:gd name="T33" fmla="*/ 21 h 31"/>
                      <a:gd name="T34" fmla="*/ 10 w 23"/>
                      <a:gd name="T35" fmla="*/ 21 h 31"/>
                      <a:gd name="T36" fmla="*/ 14 w 23"/>
                      <a:gd name="T37" fmla="*/ 20 h 31"/>
                      <a:gd name="T38" fmla="*/ 16 w 23"/>
                      <a:gd name="T39" fmla="*/ 20 h 31"/>
                      <a:gd name="T40" fmla="*/ 17 w 23"/>
                      <a:gd name="T41" fmla="*/ 17 h 31"/>
                      <a:gd name="T42" fmla="*/ 18 w 23"/>
                      <a:gd name="T43" fmla="*/ 15 h 31"/>
                      <a:gd name="T44" fmla="*/ 19 w 23"/>
                      <a:gd name="T45" fmla="*/ 17 h 31"/>
                      <a:gd name="T46" fmla="*/ 19 w 23"/>
                      <a:gd name="T47" fmla="*/ 22 h 31"/>
                      <a:gd name="T48" fmla="*/ 18 w 23"/>
                      <a:gd name="T49" fmla="*/ 25 h 31"/>
                      <a:gd name="T50" fmla="*/ 16 w 23"/>
                      <a:gd name="T51" fmla="*/ 27 h 31"/>
                      <a:gd name="T52" fmla="*/ 15 w 23"/>
                      <a:gd name="T53" fmla="*/ 28 h 31"/>
                      <a:gd name="T54" fmla="*/ 14 w 23"/>
                      <a:gd name="T55" fmla="*/ 28 h 31"/>
                      <a:gd name="T56" fmla="*/ 11 w 23"/>
                      <a:gd name="T57" fmla="*/ 28 h 31"/>
                      <a:gd name="T58" fmla="*/ 9 w 23"/>
                      <a:gd name="T59" fmla="*/ 26 h 31"/>
                      <a:gd name="T60" fmla="*/ 5 w 23"/>
                      <a:gd name="T61" fmla="*/ 26 h 31"/>
                      <a:gd name="T62" fmla="*/ 7 w 23"/>
                      <a:gd name="T63" fmla="*/ 28 h 31"/>
                      <a:gd name="T64" fmla="*/ 9 w 23"/>
                      <a:gd name="T65" fmla="*/ 30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9" y="30"/>
                        </a:moveTo>
                        <a:lnTo>
                          <a:pt x="11" y="31"/>
                        </a:lnTo>
                        <a:lnTo>
                          <a:pt x="12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19" y="29"/>
                        </a:lnTo>
                        <a:lnTo>
                          <a:pt x="21" y="27"/>
                        </a:lnTo>
                        <a:lnTo>
                          <a:pt x="22" y="24"/>
                        </a:lnTo>
                        <a:lnTo>
                          <a:pt x="23" y="21"/>
                        </a:lnTo>
                        <a:lnTo>
                          <a:pt x="23" y="18"/>
                        </a:lnTo>
                        <a:lnTo>
                          <a:pt x="22" y="15"/>
                        </a:lnTo>
                        <a:lnTo>
                          <a:pt x="22" y="13"/>
                        </a:lnTo>
                        <a:lnTo>
                          <a:pt x="21" y="11"/>
                        </a:lnTo>
                        <a:lnTo>
                          <a:pt x="20" y="9"/>
                        </a:lnTo>
                        <a:lnTo>
                          <a:pt x="19" y="7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5" y="1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20"/>
                        </a:lnTo>
                        <a:lnTo>
                          <a:pt x="7" y="21"/>
                        </a:ln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2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18"/>
                        </a:lnTo>
                        <a:lnTo>
                          <a:pt x="17" y="17"/>
                        </a:lnTo>
                        <a:lnTo>
                          <a:pt x="18" y="16"/>
                        </a:lnTo>
                        <a:lnTo>
                          <a:pt x="18" y="15"/>
                        </a:lnTo>
                        <a:lnTo>
                          <a:pt x="18" y="14"/>
                        </a:lnTo>
                        <a:lnTo>
                          <a:pt x="19" y="17"/>
                        </a:lnTo>
                        <a:lnTo>
                          <a:pt x="19" y="20"/>
                        </a:lnTo>
                        <a:lnTo>
                          <a:pt x="19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8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6"/>
                        </a:lnTo>
                        <a:lnTo>
                          <a:pt x="9" y="25"/>
                        </a:lnTo>
                        <a:lnTo>
                          <a:pt x="5" y="26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9" y="3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2" name="Freeform 73"/>
                  <p:cNvSpPr>
                    <a:spLocks/>
                  </p:cNvSpPr>
                  <p:nvPr/>
                </p:nvSpPr>
                <p:spPr bwMode="auto">
                  <a:xfrm>
                    <a:off x="933" y="2493"/>
                    <a:ext cx="13" cy="14"/>
                  </a:xfrm>
                  <a:custGeom>
                    <a:avLst/>
                    <a:gdLst>
                      <a:gd name="T0" fmla="*/ 3 w 13"/>
                      <a:gd name="T1" fmla="*/ 13 h 14"/>
                      <a:gd name="T2" fmla="*/ 2 w 13"/>
                      <a:gd name="T3" fmla="*/ 13 h 14"/>
                      <a:gd name="T4" fmla="*/ 2 w 13"/>
                      <a:gd name="T5" fmla="*/ 12 h 14"/>
                      <a:gd name="T6" fmla="*/ 1 w 13"/>
                      <a:gd name="T7" fmla="*/ 11 h 14"/>
                      <a:gd name="T8" fmla="*/ 0 w 13"/>
                      <a:gd name="T9" fmla="*/ 10 h 14"/>
                      <a:gd name="T10" fmla="*/ 0 w 13"/>
                      <a:gd name="T11" fmla="*/ 9 h 14"/>
                      <a:gd name="T12" fmla="*/ 0 w 13"/>
                      <a:gd name="T13" fmla="*/ 7 h 14"/>
                      <a:gd name="T14" fmla="*/ 0 w 13"/>
                      <a:gd name="T15" fmla="*/ 6 h 14"/>
                      <a:gd name="T16" fmla="*/ 0 w 13"/>
                      <a:gd name="T17" fmla="*/ 5 h 14"/>
                      <a:gd name="T18" fmla="*/ 1 w 13"/>
                      <a:gd name="T19" fmla="*/ 4 h 14"/>
                      <a:gd name="T20" fmla="*/ 2 w 13"/>
                      <a:gd name="T21" fmla="*/ 3 h 14"/>
                      <a:gd name="T22" fmla="*/ 3 w 13"/>
                      <a:gd name="T23" fmla="*/ 1 h 14"/>
                      <a:gd name="T24" fmla="*/ 4 w 13"/>
                      <a:gd name="T25" fmla="*/ 1 h 14"/>
                      <a:gd name="T26" fmla="*/ 5 w 13"/>
                      <a:gd name="T27" fmla="*/ 0 h 14"/>
                      <a:gd name="T28" fmla="*/ 6 w 13"/>
                      <a:gd name="T29" fmla="*/ 0 h 14"/>
                      <a:gd name="T30" fmla="*/ 7 w 13"/>
                      <a:gd name="T31" fmla="*/ 0 h 14"/>
                      <a:gd name="T32" fmla="*/ 8 w 13"/>
                      <a:gd name="T33" fmla="*/ 1 h 14"/>
                      <a:gd name="T34" fmla="*/ 10 w 13"/>
                      <a:gd name="T35" fmla="*/ 3 h 14"/>
                      <a:gd name="T36" fmla="*/ 11 w 13"/>
                      <a:gd name="T37" fmla="*/ 4 h 14"/>
                      <a:gd name="T38" fmla="*/ 11 w 13"/>
                      <a:gd name="T39" fmla="*/ 5 h 14"/>
                      <a:gd name="T40" fmla="*/ 12 w 13"/>
                      <a:gd name="T41" fmla="*/ 6 h 14"/>
                      <a:gd name="T42" fmla="*/ 13 w 13"/>
                      <a:gd name="T43" fmla="*/ 7 h 14"/>
                      <a:gd name="T44" fmla="*/ 13 w 13"/>
                      <a:gd name="T45" fmla="*/ 9 h 14"/>
                      <a:gd name="T46" fmla="*/ 13 w 13"/>
                      <a:gd name="T47" fmla="*/ 10 h 14"/>
                      <a:gd name="T48" fmla="*/ 12 w 13"/>
                      <a:gd name="T49" fmla="*/ 11 h 14"/>
                      <a:gd name="T50" fmla="*/ 11 w 13"/>
                      <a:gd name="T51" fmla="*/ 12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8 w 13"/>
                      <a:gd name="T57" fmla="*/ 14 h 14"/>
                      <a:gd name="T58" fmla="*/ 7 w 13"/>
                      <a:gd name="T59" fmla="*/ 14 h 14"/>
                      <a:gd name="T60" fmla="*/ 5 w 13"/>
                      <a:gd name="T61" fmla="*/ 14 h 14"/>
                      <a:gd name="T62" fmla="*/ 4 w 13"/>
                      <a:gd name="T63" fmla="*/ 14 h 14"/>
                      <a:gd name="T64" fmla="*/ 3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3" y="13"/>
                        </a:move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2" y="6"/>
                        </a:lnTo>
                        <a:lnTo>
                          <a:pt x="13" y="7"/>
                        </a:lnTo>
                        <a:lnTo>
                          <a:pt x="13" y="9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3" name="Freeform 74"/>
                  <p:cNvSpPr>
                    <a:spLocks/>
                  </p:cNvSpPr>
                  <p:nvPr/>
                </p:nvSpPr>
                <p:spPr bwMode="auto">
                  <a:xfrm>
                    <a:off x="1103" y="2289"/>
                    <a:ext cx="24" cy="35"/>
                  </a:xfrm>
                  <a:custGeom>
                    <a:avLst/>
                    <a:gdLst>
                      <a:gd name="T0" fmla="*/ 11 w 24"/>
                      <a:gd name="T1" fmla="*/ 14 h 35"/>
                      <a:gd name="T2" fmla="*/ 4 w 24"/>
                      <a:gd name="T3" fmla="*/ 16 h 35"/>
                      <a:gd name="T4" fmla="*/ 2 w 24"/>
                      <a:gd name="T5" fmla="*/ 17 h 35"/>
                      <a:gd name="T6" fmla="*/ 1 w 24"/>
                      <a:gd name="T7" fmla="*/ 15 h 35"/>
                      <a:gd name="T8" fmla="*/ 0 w 24"/>
                      <a:gd name="T9" fmla="*/ 13 h 35"/>
                      <a:gd name="T10" fmla="*/ 0 w 24"/>
                      <a:gd name="T11" fmla="*/ 10 h 35"/>
                      <a:gd name="T12" fmla="*/ 1 w 24"/>
                      <a:gd name="T13" fmla="*/ 9 h 35"/>
                      <a:gd name="T14" fmla="*/ 3 w 24"/>
                      <a:gd name="T15" fmla="*/ 8 h 35"/>
                      <a:gd name="T16" fmla="*/ 4 w 24"/>
                      <a:gd name="T17" fmla="*/ 8 h 35"/>
                      <a:gd name="T18" fmla="*/ 5 w 24"/>
                      <a:gd name="T19" fmla="*/ 7 h 35"/>
                      <a:gd name="T20" fmla="*/ 5 w 24"/>
                      <a:gd name="T21" fmla="*/ 7 h 35"/>
                      <a:gd name="T22" fmla="*/ 5 w 24"/>
                      <a:gd name="T23" fmla="*/ 7 h 35"/>
                      <a:gd name="T24" fmla="*/ 5 w 24"/>
                      <a:gd name="T25" fmla="*/ 6 h 35"/>
                      <a:gd name="T26" fmla="*/ 5 w 24"/>
                      <a:gd name="T27" fmla="*/ 5 h 35"/>
                      <a:gd name="T28" fmla="*/ 5 w 24"/>
                      <a:gd name="T29" fmla="*/ 4 h 35"/>
                      <a:gd name="T30" fmla="*/ 5 w 24"/>
                      <a:gd name="T31" fmla="*/ 2 h 35"/>
                      <a:gd name="T32" fmla="*/ 8 w 24"/>
                      <a:gd name="T33" fmla="*/ 2 h 35"/>
                      <a:gd name="T34" fmla="*/ 10 w 24"/>
                      <a:gd name="T35" fmla="*/ 1 h 35"/>
                      <a:gd name="T36" fmla="*/ 12 w 24"/>
                      <a:gd name="T37" fmla="*/ 0 h 35"/>
                      <a:gd name="T38" fmla="*/ 13 w 24"/>
                      <a:gd name="T39" fmla="*/ 2 h 35"/>
                      <a:gd name="T40" fmla="*/ 23 w 24"/>
                      <a:gd name="T41" fmla="*/ 30 h 35"/>
                      <a:gd name="T42" fmla="*/ 24 w 24"/>
                      <a:gd name="T43" fmla="*/ 32 h 35"/>
                      <a:gd name="T44" fmla="*/ 22 w 24"/>
                      <a:gd name="T45" fmla="*/ 33 h 35"/>
                      <a:gd name="T46" fmla="*/ 17 w 24"/>
                      <a:gd name="T47" fmla="*/ 34 h 35"/>
                      <a:gd name="T48" fmla="*/ 15 w 24"/>
                      <a:gd name="T49" fmla="*/ 35 h 35"/>
                      <a:gd name="T50" fmla="*/ 15 w 24"/>
                      <a:gd name="T51" fmla="*/ 33 h 35"/>
                      <a:gd name="T52" fmla="*/ 8 w 24"/>
                      <a:gd name="T53" fmla="*/ 13 h 35"/>
                      <a:gd name="T54" fmla="*/ 11 w 24"/>
                      <a:gd name="T55" fmla="*/ 14 h 3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"/>
                      <a:gd name="T85" fmla="*/ 0 h 35"/>
                      <a:gd name="T86" fmla="*/ 24 w 24"/>
                      <a:gd name="T87" fmla="*/ 35 h 3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" h="35">
                        <a:moveTo>
                          <a:pt x="11" y="14"/>
                        </a:moveTo>
                        <a:lnTo>
                          <a:pt x="4" y="16"/>
                        </a:lnTo>
                        <a:lnTo>
                          <a:pt x="2" y="17"/>
                        </a:lnTo>
                        <a:lnTo>
                          <a:pt x="1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8" y="2"/>
                        </a:lnTo>
                        <a:lnTo>
                          <a:pt x="10" y="1"/>
                        </a:lnTo>
                        <a:lnTo>
                          <a:pt x="12" y="0"/>
                        </a:lnTo>
                        <a:lnTo>
                          <a:pt x="13" y="2"/>
                        </a:lnTo>
                        <a:lnTo>
                          <a:pt x="23" y="30"/>
                        </a:lnTo>
                        <a:lnTo>
                          <a:pt x="24" y="32"/>
                        </a:lnTo>
                        <a:lnTo>
                          <a:pt x="22" y="33"/>
                        </a:lnTo>
                        <a:lnTo>
                          <a:pt x="17" y="34"/>
                        </a:lnTo>
                        <a:lnTo>
                          <a:pt x="15" y="35"/>
                        </a:lnTo>
                        <a:lnTo>
                          <a:pt x="15" y="33"/>
                        </a:lnTo>
                        <a:lnTo>
                          <a:pt x="8" y="13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4" name="Freeform 75"/>
                  <p:cNvSpPr>
                    <a:spLocks/>
                  </p:cNvSpPr>
                  <p:nvPr/>
                </p:nvSpPr>
                <p:spPr bwMode="auto">
                  <a:xfrm>
                    <a:off x="1105" y="229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1 w 19"/>
                      <a:gd name="T3" fmla="*/ 12 h 29"/>
                      <a:gd name="T4" fmla="*/ 0 w 19"/>
                      <a:gd name="T5" fmla="*/ 9 h 29"/>
                      <a:gd name="T6" fmla="*/ 1 w 19"/>
                      <a:gd name="T7" fmla="*/ 7 h 29"/>
                      <a:gd name="T8" fmla="*/ 3 w 19"/>
                      <a:gd name="T9" fmla="*/ 6 h 29"/>
                      <a:gd name="T10" fmla="*/ 5 w 19"/>
                      <a:gd name="T11" fmla="*/ 6 h 29"/>
                      <a:gd name="T12" fmla="*/ 6 w 19"/>
                      <a:gd name="T13" fmla="*/ 5 h 29"/>
                      <a:gd name="T14" fmla="*/ 6 w 19"/>
                      <a:gd name="T15" fmla="*/ 4 h 29"/>
                      <a:gd name="T16" fmla="*/ 6 w 19"/>
                      <a:gd name="T17" fmla="*/ 3 h 29"/>
                      <a:gd name="T18" fmla="*/ 6 w 19"/>
                      <a:gd name="T19" fmla="*/ 2 h 29"/>
                      <a:gd name="T20" fmla="*/ 6 w 19"/>
                      <a:gd name="T21" fmla="*/ 0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5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7"/>
                        </a:lnTo>
                        <a:lnTo>
                          <a:pt x="3" y="6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5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5" name="Freeform 76"/>
                  <p:cNvSpPr>
                    <a:spLocks/>
                  </p:cNvSpPr>
                  <p:nvPr/>
                </p:nvSpPr>
                <p:spPr bwMode="auto">
                  <a:xfrm>
                    <a:off x="958" y="2339"/>
                    <a:ext cx="23" cy="35"/>
                  </a:xfrm>
                  <a:custGeom>
                    <a:avLst/>
                    <a:gdLst>
                      <a:gd name="T0" fmla="*/ 10 w 23"/>
                      <a:gd name="T1" fmla="*/ 1 h 35"/>
                      <a:gd name="T2" fmla="*/ 7 w 23"/>
                      <a:gd name="T3" fmla="*/ 1 h 35"/>
                      <a:gd name="T4" fmla="*/ 6 w 23"/>
                      <a:gd name="T5" fmla="*/ 3 h 35"/>
                      <a:gd name="T6" fmla="*/ 6 w 23"/>
                      <a:gd name="T7" fmla="*/ 5 h 35"/>
                      <a:gd name="T8" fmla="*/ 6 w 23"/>
                      <a:gd name="T9" fmla="*/ 6 h 35"/>
                      <a:gd name="T10" fmla="*/ 6 w 23"/>
                      <a:gd name="T11" fmla="*/ 7 h 35"/>
                      <a:gd name="T12" fmla="*/ 6 w 23"/>
                      <a:gd name="T13" fmla="*/ 7 h 35"/>
                      <a:gd name="T14" fmla="*/ 6 w 23"/>
                      <a:gd name="T15" fmla="*/ 8 h 35"/>
                      <a:gd name="T16" fmla="*/ 5 w 23"/>
                      <a:gd name="T17" fmla="*/ 8 h 35"/>
                      <a:gd name="T18" fmla="*/ 4 w 23"/>
                      <a:gd name="T19" fmla="*/ 9 h 35"/>
                      <a:gd name="T20" fmla="*/ 3 w 23"/>
                      <a:gd name="T21" fmla="*/ 9 h 35"/>
                      <a:gd name="T22" fmla="*/ 2 w 23"/>
                      <a:gd name="T23" fmla="*/ 10 h 35"/>
                      <a:gd name="T24" fmla="*/ 0 w 23"/>
                      <a:gd name="T25" fmla="*/ 11 h 35"/>
                      <a:gd name="T26" fmla="*/ 1 w 23"/>
                      <a:gd name="T27" fmla="*/ 12 h 35"/>
                      <a:gd name="T28" fmla="*/ 1 w 23"/>
                      <a:gd name="T29" fmla="*/ 15 h 35"/>
                      <a:gd name="T30" fmla="*/ 2 w 23"/>
                      <a:gd name="T31" fmla="*/ 18 h 35"/>
                      <a:gd name="T32" fmla="*/ 4 w 23"/>
                      <a:gd name="T33" fmla="*/ 17 h 35"/>
                      <a:gd name="T34" fmla="*/ 8 w 23"/>
                      <a:gd name="T35" fmla="*/ 15 h 35"/>
                      <a:gd name="T36" fmla="*/ 15 w 23"/>
                      <a:gd name="T37" fmla="*/ 34 h 35"/>
                      <a:gd name="T38" fmla="*/ 16 w 23"/>
                      <a:gd name="T39" fmla="*/ 35 h 35"/>
                      <a:gd name="T40" fmla="*/ 18 w 23"/>
                      <a:gd name="T41" fmla="*/ 35 h 35"/>
                      <a:gd name="T42" fmla="*/ 21 w 23"/>
                      <a:gd name="T43" fmla="*/ 34 h 35"/>
                      <a:gd name="T44" fmla="*/ 23 w 23"/>
                      <a:gd name="T45" fmla="*/ 33 h 35"/>
                      <a:gd name="T46" fmla="*/ 23 w 23"/>
                      <a:gd name="T47" fmla="*/ 31 h 35"/>
                      <a:gd name="T48" fmla="*/ 13 w 23"/>
                      <a:gd name="T49" fmla="*/ 3 h 35"/>
                      <a:gd name="T50" fmla="*/ 13 w 23"/>
                      <a:gd name="T51" fmla="*/ 0 h 35"/>
                      <a:gd name="T52" fmla="*/ 10 w 23"/>
                      <a:gd name="T53" fmla="*/ 1 h 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3"/>
                      <a:gd name="T82" fmla="*/ 0 h 35"/>
                      <a:gd name="T83" fmla="*/ 23 w 23"/>
                      <a:gd name="T84" fmla="*/ 35 h 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3" h="35">
                        <a:moveTo>
                          <a:pt x="10" y="1"/>
                        </a:moveTo>
                        <a:lnTo>
                          <a:pt x="7" y="1"/>
                        </a:lnTo>
                        <a:lnTo>
                          <a:pt x="6" y="3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1" y="15"/>
                        </a:lnTo>
                        <a:lnTo>
                          <a:pt x="2" y="18"/>
                        </a:lnTo>
                        <a:lnTo>
                          <a:pt x="4" y="17"/>
                        </a:ln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3" y="31"/>
                        </a:lnTo>
                        <a:lnTo>
                          <a:pt x="13" y="3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6" name="Freeform 77"/>
                  <p:cNvSpPr>
                    <a:spLocks/>
                  </p:cNvSpPr>
                  <p:nvPr/>
                </p:nvSpPr>
                <p:spPr bwMode="auto">
                  <a:xfrm>
                    <a:off x="960" y="2342"/>
                    <a:ext cx="19" cy="30"/>
                  </a:xfrm>
                  <a:custGeom>
                    <a:avLst/>
                    <a:gdLst>
                      <a:gd name="T0" fmla="*/ 8 w 19"/>
                      <a:gd name="T1" fmla="*/ 9 h 30"/>
                      <a:gd name="T2" fmla="*/ 1 w 19"/>
                      <a:gd name="T3" fmla="*/ 11 h 30"/>
                      <a:gd name="T4" fmla="*/ 0 w 19"/>
                      <a:gd name="T5" fmla="*/ 9 h 30"/>
                      <a:gd name="T6" fmla="*/ 2 w 19"/>
                      <a:gd name="T7" fmla="*/ 8 h 30"/>
                      <a:gd name="T8" fmla="*/ 3 w 19"/>
                      <a:gd name="T9" fmla="*/ 7 h 30"/>
                      <a:gd name="T10" fmla="*/ 4 w 19"/>
                      <a:gd name="T11" fmla="*/ 7 h 30"/>
                      <a:gd name="T12" fmla="*/ 5 w 19"/>
                      <a:gd name="T13" fmla="*/ 6 h 30"/>
                      <a:gd name="T14" fmla="*/ 6 w 19"/>
                      <a:gd name="T15" fmla="*/ 5 h 30"/>
                      <a:gd name="T16" fmla="*/ 6 w 19"/>
                      <a:gd name="T17" fmla="*/ 4 h 30"/>
                      <a:gd name="T18" fmla="*/ 6 w 19"/>
                      <a:gd name="T19" fmla="*/ 2 h 30"/>
                      <a:gd name="T20" fmla="*/ 6 w 19"/>
                      <a:gd name="T21" fmla="*/ 1 h 30"/>
                      <a:gd name="T22" fmla="*/ 8 w 19"/>
                      <a:gd name="T23" fmla="*/ 0 h 30"/>
                      <a:gd name="T24" fmla="*/ 19 w 19"/>
                      <a:gd name="T25" fmla="*/ 29 h 30"/>
                      <a:gd name="T26" fmla="*/ 15 w 19"/>
                      <a:gd name="T27" fmla="*/ 30 h 30"/>
                      <a:gd name="T28" fmla="*/ 8 w 19"/>
                      <a:gd name="T29" fmla="*/ 9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30"/>
                      <a:gd name="T47" fmla="*/ 19 w 19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30">
                        <a:moveTo>
                          <a:pt x="8" y="9"/>
                        </a:move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2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9" y="29"/>
                        </a:lnTo>
                        <a:lnTo>
                          <a:pt x="15" y="30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7" name="Freeform 78"/>
                  <p:cNvSpPr>
                    <a:spLocks/>
                  </p:cNvSpPr>
                  <p:nvPr/>
                </p:nvSpPr>
                <p:spPr bwMode="auto">
                  <a:xfrm>
                    <a:off x="973" y="2334"/>
                    <a:ext cx="24" cy="34"/>
                  </a:xfrm>
                  <a:custGeom>
                    <a:avLst/>
                    <a:gdLst>
                      <a:gd name="T0" fmla="*/ 10 w 24"/>
                      <a:gd name="T1" fmla="*/ 0 h 34"/>
                      <a:gd name="T2" fmla="*/ 8 w 24"/>
                      <a:gd name="T3" fmla="*/ 1 h 34"/>
                      <a:gd name="T4" fmla="*/ 6 w 24"/>
                      <a:gd name="T5" fmla="*/ 2 h 34"/>
                      <a:gd name="T6" fmla="*/ 6 w 24"/>
                      <a:gd name="T7" fmla="*/ 4 h 34"/>
                      <a:gd name="T8" fmla="*/ 6 w 24"/>
                      <a:gd name="T9" fmla="*/ 5 h 34"/>
                      <a:gd name="T10" fmla="*/ 6 w 24"/>
                      <a:gd name="T11" fmla="*/ 6 h 34"/>
                      <a:gd name="T12" fmla="*/ 6 w 24"/>
                      <a:gd name="T13" fmla="*/ 6 h 34"/>
                      <a:gd name="T14" fmla="*/ 6 w 24"/>
                      <a:gd name="T15" fmla="*/ 8 h 34"/>
                      <a:gd name="T16" fmla="*/ 6 w 24"/>
                      <a:gd name="T17" fmla="*/ 8 h 34"/>
                      <a:gd name="T18" fmla="*/ 5 w 24"/>
                      <a:gd name="T19" fmla="*/ 9 h 34"/>
                      <a:gd name="T20" fmla="*/ 4 w 24"/>
                      <a:gd name="T21" fmla="*/ 9 h 34"/>
                      <a:gd name="T22" fmla="*/ 2 w 24"/>
                      <a:gd name="T23" fmla="*/ 10 h 34"/>
                      <a:gd name="T24" fmla="*/ 0 w 24"/>
                      <a:gd name="T25" fmla="*/ 11 h 34"/>
                      <a:gd name="T26" fmla="*/ 1 w 24"/>
                      <a:gd name="T27" fmla="*/ 12 h 34"/>
                      <a:gd name="T28" fmla="*/ 2 w 24"/>
                      <a:gd name="T29" fmla="*/ 15 h 34"/>
                      <a:gd name="T30" fmla="*/ 3 w 24"/>
                      <a:gd name="T31" fmla="*/ 17 h 34"/>
                      <a:gd name="T32" fmla="*/ 4 w 24"/>
                      <a:gd name="T33" fmla="*/ 16 h 34"/>
                      <a:gd name="T34" fmla="*/ 9 w 24"/>
                      <a:gd name="T35" fmla="*/ 15 h 34"/>
                      <a:gd name="T36" fmla="*/ 16 w 24"/>
                      <a:gd name="T37" fmla="*/ 33 h 34"/>
                      <a:gd name="T38" fmla="*/ 16 w 24"/>
                      <a:gd name="T39" fmla="*/ 34 h 34"/>
                      <a:gd name="T40" fmla="*/ 18 w 24"/>
                      <a:gd name="T41" fmla="*/ 34 h 34"/>
                      <a:gd name="T42" fmla="*/ 22 w 24"/>
                      <a:gd name="T43" fmla="*/ 33 h 34"/>
                      <a:gd name="T44" fmla="*/ 24 w 24"/>
                      <a:gd name="T45" fmla="*/ 32 h 34"/>
                      <a:gd name="T46" fmla="*/ 23 w 24"/>
                      <a:gd name="T47" fmla="*/ 30 h 34"/>
                      <a:gd name="T48" fmla="*/ 14 w 24"/>
                      <a:gd name="T49" fmla="*/ 2 h 34"/>
                      <a:gd name="T50" fmla="*/ 13 w 24"/>
                      <a:gd name="T51" fmla="*/ 0 h 34"/>
                      <a:gd name="T52" fmla="*/ 10 w 24"/>
                      <a:gd name="T53" fmla="*/ 0 h 3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4"/>
                      <a:gd name="T83" fmla="*/ 24 w 24"/>
                      <a:gd name="T84" fmla="*/ 34 h 3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4">
                        <a:moveTo>
                          <a:pt x="10" y="0"/>
                        </a:moveTo>
                        <a:lnTo>
                          <a:pt x="8" y="1"/>
                        </a:lnTo>
                        <a:lnTo>
                          <a:pt x="6" y="2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6"/>
                        </a:lnTo>
                        <a:lnTo>
                          <a:pt x="9" y="15"/>
                        </a:lnTo>
                        <a:lnTo>
                          <a:pt x="16" y="33"/>
                        </a:lnTo>
                        <a:lnTo>
                          <a:pt x="16" y="34"/>
                        </a:lnTo>
                        <a:lnTo>
                          <a:pt x="18" y="34"/>
                        </a:lnTo>
                        <a:lnTo>
                          <a:pt x="22" y="33"/>
                        </a:lnTo>
                        <a:lnTo>
                          <a:pt x="24" y="32"/>
                        </a:lnTo>
                        <a:lnTo>
                          <a:pt x="23" y="30"/>
                        </a:lnTo>
                        <a:lnTo>
                          <a:pt x="14" y="2"/>
                        </a:lnTo>
                        <a:lnTo>
                          <a:pt x="13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8" name="Freeform 79"/>
                  <p:cNvSpPr>
                    <a:spLocks/>
                  </p:cNvSpPr>
                  <p:nvPr/>
                </p:nvSpPr>
                <p:spPr bwMode="auto">
                  <a:xfrm>
                    <a:off x="976" y="2336"/>
                    <a:ext cx="18" cy="30"/>
                  </a:xfrm>
                  <a:custGeom>
                    <a:avLst/>
                    <a:gdLst>
                      <a:gd name="T0" fmla="*/ 7 w 18"/>
                      <a:gd name="T1" fmla="*/ 10 h 30"/>
                      <a:gd name="T2" fmla="*/ 1 w 18"/>
                      <a:gd name="T3" fmla="*/ 12 h 30"/>
                      <a:gd name="T4" fmla="*/ 0 w 18"/>
                      <a:gd name="T5" fmla="*/ 10 h 30"/>
                      <a:gd name="T6" fmla="*/ 1 w 18"/>
                      <a:gd name="T7" fmla="*/ 9 h 30"/>
                      <a:gd name="T8" fmla="*/ 3 w 18"/>
                      <a:gd name="T9" fmla="*/ 8 h 30"/>
                      <a:gd name="T10" fmla="*/ 4 w 18"/>
                      <a:gd name="T11" fmla="*/ 8 h 30"/>
                      <a:gd name="T12" fmla="*/ 4 w 18"/>
                      <a:gd name="T13" fmla="*/ 7 h 30"/>
                      <a:gd name="T14" fmla="*/ 5 w 18"/>
                      <a:gd name="T15" fmla="*/ 6 h 30"/>
                      <a:gd name="T16" fmla="*/ 5 w 18"/>
                      <a:gd name="T17" fmla="*/ 4 h 30"/>
                      <a:gd name="T18" fmla="*/ 5 w 18"/>
                      <a:gd name="T19" fmla="*/ 2 h 30"/>
                      <a:gd name="T20" fmla="*/ 5 w 18"/>
                      <a:gd name="T21" fmla="*/ 1 h 30"/>
                      <a:gd name="T22" fmla="*/ 9 w 18"/>
                      <a:gd name="T23" fmla="*/ 0 h 30"/>
                      <a:gd name="T24" fmla="*/ 18 w 18"/>
                      <a:gd name="T25" fmla="*/ 29 h 30"/>
                      <a:gd name="T26" fmla="*/ 14 w 18"/>
                      <a:gd name="T27" fmla="*/ 30 h 30"/>
                      <a:gd name="T28" fmla="*/ 7 w 18"/>
                      <a:gd name="T29" fmla="*/ 10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30"/>
                      <a:gd name="T47" fmla="*/ 18 w 18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30">
                        <a:moveTo>
                          <a:pt x="7" y="10"/>
                        </a:move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9"/>
                        </a:lnTo>
                        <a:lnTo>
                          <a:pt x="14" y="3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59" name="Freeform 80"/>
                  <p:cNvSpPr>
                    <a:spLocks/>
                  </p:cNvSpPr>
                  <p:nvPr/>
                </p:nvSpPr>
                <p:spPr bwMode="auto">
                  <a:xfrm>
                    <a:off x="1188" y="2533"/>
                    <a:ext cx="28" cy="38"/>
                  </a:xfrm>
                  <a:custGeom>
                    <a:avLst/>
                    <a:gdLst>
                      <a:gd name="T0" fmla="*/ 18 w 28"/>
                      <a:gd name="T1" fmla="*/ 13 h 38"/>
                      <a:gd name="T2" fmla="*/ 14 w 28"/>
                      <a:gd name="T3" fmla="*/ 13 h 38"/>
                      <a:gd name="T4" fmla="*/ 11 w 28"/>
                      <a:gd name="T5" fmla="*/ 14 h 38"/>
                      <a:gd name="T6" fmla="*/ 10 w 28"/>
                      <a:gd name="T7" fmla="*/ 14 h 38"/>
                      <a:gd name="T8" fmla="*/ 9 w 28"/>
                      <a:gd name="T9" fmla="*/ 12 h 38"/>
                      <a:gd name="T10" fmla="*/ 21 w 28"/>
                      <a:gd name="T11" fmla="*/ 8 h 38"/>
                      <a:gd name="T12" fmla="*/ 18 w 28"/>
                      <a:gd name="T13" fmla="*/ 2 h 38"/>
                      <a:gd name="T14" fmla="*/ 16 w 28"/>
                      <a:gd name="T15" fmla="*/ 1 h 38"/>
                      <a:gd name="T16" fmla="*/ 0 w 28"/>
                      <a:gd name="T17" fmla="*/ 7 h 38"/>
                      <a:gd name="T18" fmla="*/ 3 w 28"/>
                      <a:gd name="T19" fmla="*/ 25 h 38"/>
                      <a:gd name="T20" fmla="*/ 6 w 28"/>
                      <a:gd name="T21" fmla="*/ 27 h 38"/>
                      <a:gd name="T22" fmla="*/ 10 w 28"/>
                      <a:gd name="T23" fmla="*/ 25 h 38"/>
                      <a:gd name="T24" fmla="*/ 11 w 28"/>
                      <a:gd name="T25" fmla="*/ 24 h 38"/>
                      <a:gd name="T26" fmla="*/ 11 w 28"/>
                      <a:gd name="T27" fmla="*/ 23 h 38"/>
                      <a:gd name="T28" fmla="*/ 12 w 28"/>
                      <a:gd name="T29" fmla="*/ 22 h 38"/>
                      <a:gd name="T30" fmla="*/ 13 w 28"/>
                      <a:gd name="T31" fmla="*/ 22 h 38"/>
                      <a:gd name="T32" fmla="*/ 15 w 28"/>
                      <a:gd name="T33" fmla="*/ 21 h 38"/>
                      <a:gd name="T34" fmla="*/ 16 w 28"/>
                      <a:gd name="T35" fmla="*/ 21 h 38"/>
                      <a:gd name="T36" fmla="*/ 18 w 28"/>
                      <a:gd name="T37" fmla="*/ 22 h 38"/>
                      <a:gd name="T38" fmla="*/ 18 w 28"/>
                      <a:gd name="T39" fmla="*/ 23 h 38"/>
                      <a:gd name="T40" fmla="*/ 20 w 28"/>
                      <a:gd name="T41" fmla="*/ 25 h 38"/>
                      <a:gd name="T42" fmla="*/ 20 w 28"/>
                      <a:gd name="T43" fmla="*/ 26 h 38"/>
                      <a:gd name="T44" fmla="*/ 20 w 28"/>
                      <a:gd name="T45" fmla="*/ 28 h 38"/>
                      <a:gd name="T46" fmla="*/ 17 w 28"/>
                      <a:gd name="T47" fmla="*/ 29 h 38"/>
                      <a:gd name="T48" fmla="*/ 16 w 28"/>
                      <a:gd name="T49" fmla="*/ 30 h 38"/>
                      <a:gd name="T50" fmla="*/ 15 w 28"/>
                      <a:gd name="T51" fmla="*/ 30 h 38"/>
                      <a:gd name="T52" fmla="*/ 14 w 28"/>
                      <a:gd name="T53" fmla="*/ 30 h 38"/>
                      <a:gd name="T54" fmla="*/ 13 w 28"/>
                      <a:gd name="T55" fmla="*/ 29 h 38"/>
                      <a:gd name="T56" fmla="*/ 11 w 28"/>
                      <a:gd name="T57" fmla="*/ 26 h 38"/>
                      <a:gd name="T58" fmla="*/ 6 w 28"/>
                      <a:gd name="T59" fmla="*/ 28 h 38"/>
                      <a:gd name="T60" fmla="*/ 4 w 28"/>
                      <a:gd name="T61" fmla="*/ 31 h 38"/>
                      <a:gd name="T62" fmla="*/ 7 w 28"/>
                      <a:gd name="T63" fmla="*/ 36 h 38"/>
                      <a:gd name="T64" fmla="*/ 11 w 28"/>
                      <a:gd name="T65" fmla="*/ 38 h 38"/>
                      <a:gd name="T66" fmla="*/ 15 w 28"/>
                      <a:gd name="T67" fmla="*/ 38 h 38"/>
                      <a:gd name="T68" fmla="*/ 18 w 28"/>
                      <a:gd name="T69" fmla="*/ 37 h 38"/>
                      <a:gd name="T70" fmla="*/ 24 w 28"/>
                      <a:gd name="T71" fmla="*/ 35 h 38"/>
                      <a:gd name="T72" fmla="*/ 27 w 28"/>
                      <a:gd name="T73" fmla="*/ 30 h 38"/>
                      <a:gd name="T74" fmla="*/ 28 w 28"/>
                      <a:gd name="T75" fmla="*/ 25 h 38"/>
                      <a:gd name="T76" fmla="*/ 27 w 28"/>
                      <a:gd name="T77" fmla="*/ 21 h 38"/>
                      <a:gd name="T78" fmla="*/ 25 w 28"/>
                      <a:gd name="T79" fmla="*/ 16 h 38"/>
                      <a:gd name="T80" fmla="*/ 21 w 28"/>
                      <a:gd name="T81" fmla="*/ 14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8"/>
                      <a:gd name="T124" fmla="*/ 0 h 38"/>
                      <a:gd name="T125" fmla="*/ 28 w 28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8" h="38">
                        <a:moveTo>
                          <a:pt x="21" y="14"/>
                        </a:moveTo>
                        <a:lnTo>
                          <a:pt x="18" y="13"/>
                        </a:lnTo>
                        <a:lnTo>
                          <a:pt x="16" y="13"/>
                        </a:lnTo>
                        <a:lnTo>
                          <a:pt x="14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9" y="15"/>
                        </a:lnTo>
                        <a:lnTo>
                          <a:pt x="9" y="12"/>
                        </a:lnTo>
                        <a:lnTo>
                          <a:pt x="18" y="9"/>
                        </a:lnTo>
                        <a:lnTo>
                          <a:pt x="21" y="8"/>
                        </a:lnTo>
                        <a:lnTo>
                          <a:pt x="21" y="7"/>
                        </a:lnTo>
                        <a:lnTo>
                          <a:pt x="18" y="2"/>
                        </a:lnTo>
                        <a:lnTo>
                          <a:pt x="18" y="0"/>
                        </a:lnTo>
                        <a:lnTo>
                          <a:pt x="16" y="1"/>
                        </a:lnTo>
                        <a:lnTo>
                          <a:pt x="1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3" y="25"/>
                        </a:lnTo>
                        <a:lnTo>
                          <a:pt x="3" y="27"/>
                        </a:lnTo>
                        <a:lnTo>
                          <a:pt x="6" y="27"/>
                        </a:lnTo>
                        <a:lnTo>
                          <a:pt x="9" y="26"/>
                        </a:lnTo>
                        <a:lnTo>
                          <a:pt x="10" y="25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2" y="23"/>
                        </a:lnTo>
                        <a:lnTo>
                          <a:pt x="12" y="22"/>
                        </a:lnTo>
                        <a:lnTo>
                          <a:pt x="13" y="22"/>
                        </a:lnTo>
                        <a:lnTo>
                          <a:pt x="14" y="21"/>
                        </a:lnTo>
                        <a:lnTo>
                          <a:pt x="15" y="21"/>
                        </a:lnTo>
                        <a:lnTo>
                          <a:pt x="16" y="21"/>
                        </a:lnTo>
                        <a:lnTo>
                          <a:pt x="17" y="22"/>
                        </a:lnTo>
                        <a:lnTo>
                          <a:pt x="18" y="22"/>
                        </a:lnTo>
                        <a:lnTo>
                          <a:pt x="18" y="23"/>
                        </a:lnTo>
                        <a:lnTo>
                          <a:pt x="20" y="24"/>
                        </a:lnTo>
                        <a:lnTo>
                          <a:pt x="20" y="25"/>
                        </a:lnTo>
                        <a:lnTo>
                          <a:pt x="20" y="26"/>
                        </a:lnTo>
                        <a:lnTo>
                          <a:pt x="20" y="27"/>
                        </a:lnTo>
                        <a:lnTo>
                          <a:pt x="20" y="28"/>
                        </a:lnTo>
                        <a:lnTo>
                          <a:pt x="18" y="28"/>
                        </a:lnTo>
                        <a:lnTo>
                          <a:pt x="17" y="29"/>
                        </a:lnTo>
                        <a:lnTo>
                          <a:pt x="16" y="30"/>
                        </a:lnTo>
                        <a:lnTo>
                          <a:pt x="15" y="30"/>
                        </a:lnTo>
                        <a:lnTo>
                          <a:pt x="14" y="30"/>
                        </a:lnTo>
                        <a:lnTo>
                          <a:pt x="13" y="29"/>
                        </a:lnTo>
                        <a:lnTo>
                          <a:pt x="12" y="28"/>
                        </a:lnTo>
                        <a:lnTo>
                          <a:pt x="11" y="26"/>
                        </a:lnTo>
                        <a:lnTo>
                          <a:pt x="9" y="27"/>
                        </a:lnTo>
                        <a:lnTo>
                          <a:pt x="6" y="28"/>
                        </a:lnTo>
                        <a:lnTo>
                          <a:pt x="3" y="29"/>
                        </a:lnTo>
                        <a:lnTo>
                          <a:pt x="4" y="31"/>
                        </a:lnTo>
                        <a:lnTo>
                          <a:pt x="6" y="34"/>
                        </a:lnTo>
                        <a:lnTo>
                          <a:pt x="7" y="36"/>
                        </a:lnTo>
                        <a:lnTo>
                          <a:pt x="9" y="37"/>
                        </a:lnTo>
                        <a:lnTo>
                          <a:pt x="11" y="38"/>
                        </a:lnTo>
                        <a:lnTo>
                          <a:pt x="13" y="38"/>
                        </a:lnTo>
                        <a:lnTo>
                          <a:pt x="15" y="38"/>
                        </a:lnTo>
                        <a:lnTo>
                          <a:pt x="16" y="38"/>
                        </a:lnTo>
                        <a:lnTo>
                          <a:pt x="18" y="37"/>
                        </a:lnTo>
                        <a:lnTo>
                          <a:pt x="22" y="36"/>
                        </a:lnTo>
                        <a:lnTo>
                          <a:pt x="24" y="35"/>
                        </a:lnTo>
                        <a:lnTo>
                          <a:pt x="26" y="33"/>
                        </a:lnTo>
                        <a:lnTo>
                          <a:pt x="27" y="30"/>
                        </a:lnTo>
                        <a:lnTo>
                          <a:pt x="28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7" y="21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3" y="15"/>
                        </a:lnTo>
                        <a:lnTo>
                          <a:pt x="2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0" name="Freeform 81"/>
                  <p:cNvSpPr>
                    <a:spLocks/>
                  </p:cNvSpPr>
                  <p:nvPr/>
                </p:nvSpPr>
                <p:spPr bwMode="auto">
                  <a:xfrm>
                    <a:off x="1190" y="2536"/>
                    <a:ext cx="24" cy="33"/>
                  </a:xfrm>
                  <a:custGeom>
                    <a:avLst/>
                    <a:gdLst>
                      <a:gd name="T0" fmla="*/ 8 w 24"/>
                      <a:gd name="T1" fmla="*/ 26 h 33"/>
                      <a:gd name="T2" fmla="*/ 10 w 24"/>
                      <a:gd name="T3" fmla="*/ 28 h 33"/>
                      <a:gd name="T4" fmla="*/ 12 w 24"/>
                      <a:gd name="T5" fmla="*/ 30 h 33"/>
                      <a:gd name="T6" fmla="*/ 14 w 24"/>
                      <a:gd name="T7" fmla="*/ 30 h 33"/>
                      <a:gd name="T8" fmla="*/ 15 w 24"/>
                      <a:gd name="T9" fmla="*/ 28 h 33"/>
                      <a:gd name="T10" fmla="*/ 18 w 24"/>
                      <a:gd name="T11" fmla="*/ 27 h 33"/>
                      <a:gd name="T12" fmla="*/ 20 w 24"/>
                      <a:gd name="T13" fmla="*/ 25 h 33"/>
                      <a:gd name="T14" fmla="*/ 20 w 24"/>
                      <a:gd name="T15" fmla="*/ 22 h 33"/>
                      <a:gd name="T16" fmla="*/ 20 w 24"/>
                      <a:gd name="T17" fmla="*/ 20 h 33"/>
                      <a:gd name="T18" fmla="*/ 18 w 24"/>
                      <a:gd name="T19" fmla="*/ 18 h 33"/>
                      <a:gd name="T20" fmla="*/ 15 w 24"/>
                      <a:gd name="T21" fmla="*/ 17 h 33"/>
                      <a:gd name="T22" fmla="*/ 13 w 24"/>
                      <a:gd name="T23" fmla="*/ 16 h 33"/>
                      <a:gd name="T24" fmla="*/ 11 w 24"/>
                      <a:gd name="T25" fmla="*/ 17 h 33"/>
                      <a:gd name="T26" fmla="*/ 10 w 24"/>
                      <a:gd name="T27" fmla="*/ 17 h 33"/>
                      <a:gd name="T28" fmla="*/ 8 w 24"/>
                      <a:gd name="T29" fmla="*/ 18 h 33"/>
                      <a:gd name="T30" fmla="*/ 8 w 24"/>
                      <a:gd name="T31" fmla="*/ 19 h 33"/>
                      <a:gd name="T32" fmla="*/ 7 w 24"/>
                      <a:gd name="T33" fmla="*/ 21 h 33"/>
                      <a:gd name="T34" fmla="*/ 0 w 24"/>
                      <a:gd name="T35" fmla="*/ 6 h 33"/>
                      <a:gd name="T36" fmla="*/ 16 w 24"/>
                      <a:gd name="T37" fmla="*/ 4 h 33"/>
                      <a:gd name="T38" fmla="*/ 6 w 24"/>
                      <a:gd name="T39" fmla="*/ 17 h 33"/>
                      <a:gd name="T40" fmla="*/ 7 w 24"/>
                      <a:gd name="T41" fmla="*/ 16 h 33"/>
                      <a:gd name="T42" fmla="*/ 7 w 24"/>
                      <a:gd name="T43" fmla="*/ 14 h 33"/>
                      <a:gd name="T44" fmla="*/ 9 w 24"/>
                      <a:gd name="T45" fmla="*/ 13 h 33"/>
                      <a:gd name="T46" fmla="*/ 10 w 24"/>
                      <a:gd name="T47" fmla="*/ 12 h 33"/>
                      <a:gd name="T48" fmla="*/ 14 w 24"/>
                      <a:gd name="T49" fmla="*/ 12 h 33"/>
                      <a:gd name="T50" fmla="*/ 18 w 24"/>
                      <a:gd name="T51" fmla="*/ 13 h 33"/>
                      <a:gd name="T52" fmla="*/ 21 w 24"/>
                      <a:gd name="T53" fmla="*/ 16 h 33"/>
                      <a:gd name="T54" fmla="*/ 23 w 24"/>
                      <a:gd name="T55" fmla="*/ 19 h 33"/>
                      <a:gd name="T56" fmla="*/ 24 w 24"/>
                      <a:gd name="T57" fmla="*/ 22 h 33"/>
                      <a:gd name="T58" fmla="*/ 23 w 24"/>
                      <a:gd name="T59" fmla="*/ 26 h 33"/>
                      <a:gd name="T60" fmla="*/ 21 w 24"/>
                      <a:gd name="T61" fmla="*/ 30 h 33"/>
                      <a:gd name="T62" fmla="*/ 16 w 24"/>
                      <a:gd name="T63" fmla="*/ 32 h 33"/>
                      <a:gd name="T64" fmla="*/ 12 w 24"/>
                      <a:gd name="T65" fmla="*/ 33 h 33"/>
                      <a:gd name="T66" fmla="*/ 9 w 24"/>
                      <a:gd name="T67" fmla="*/ 33 h 33"/>
                      <a:gd name="T68" fmla="*/ 7 w 24"/>
                      <a:gd name="T69" fmla="*/ 31 h 33"/>
                      <a:gd name="T70" fmla="*/ 5 w 24"/>
                      <a:gd name="T71" fmla="*/ 27 h 3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4"/>
                      <a:gd name="T109" fmla="*/ 0 h 33"/>
                      <a:gd name="T110" fmla="*/ 24 w 24"/>
                      <a:gd name="T111" fmla="*/ 33 h 3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4" h="33">
                        <a:moveTo>
                          <a:pt x="5" y="27"/>
                        </a:moveTo>
                        <a:lnTo>
                          <a:pt x="8" y="26"/>
                        </a:lnTo>
                        <a:lnTo>
                          <a:pt x="9" y="27"/>
                        </a:lnTo>
                        <a:lnTo>
                          <a:pt x="10" y="28"/>
                        </a:lnTo>
                        <a:lnTo>
                          <a:pt x="11" y="30"/>
                        </a:lnTo>
                        <a:lnTo>
                          <a:pt x="12" y="30"/>
                        </a:lnTo>
                        <a:lnTo>
                          <a:pt x="13" y="30"/>
                        </a:lnTo>
                        <a:lnTo>
                          <a:pt x="14" y="30"/>
                        </a:lnTo>
                        <a:lnTo>
                          <a:pt x="15" y="28"/>
                        </a:lnTo>
                        <a:lnTo>
                          <a:pt x="16" y="28"/>
                        </a:lnTo>
                        <a:lnTo>
                          <a:pt x="18" y="27"/>
                        </a:lnTo>
                        <a:lnTo>
                          <a:pt x="19" y="26"/>
                        </a:lnTo>
                        <a:lnTo>
                          <a:pt x="20" y="25"/>
                        </a:lnTo>
                        <a:lnTo>
                          <a:pt x="20" y="24"/>
                        </a:lnTo>
                        <a:lnTo>
                          <a:pt x="20" y="22"/>
                        </a:lnTo>
                        <a:lnTo>
                          <a:pt x="20" y="21"/>
                        </a:lnTo>
                        <a:lnTo>
                          <a:pt x="20" y="20"/>
                        </a:lnTo>
                        <a:lnTo>
                          <a:pt x="19" y="19"/>
                        </a:lnTo>
                        <a:lnTo>
                          <a:pt x="18" y="18"/>
                        </a:lnTo>
                        <a:lnTo>
                          <a:pt x="16" y="17"/>
                        </a:lnTo>
                        <a:lnTo>
                          <a:pt x="15" y="17"/>
                        </a:lnTo>
                        <a:lnTo>
                          <a:pt x="14" y="16"/>
                        </a:lnTo>
                        <a:lnTo>
                          <a:pt x="13" y="16"/>
                        </a:lnTo>
                        <a:lnTo>
                          <a:pt x="12" y="16"/>
                        </a:lnTo>
                        <a:lnTo>
                          <a:pt x="11" y="17"/>
                        </a:lnTo>
                        <a:lnTo>
                          <a:pt x="10" y="17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9"/>
                        </a:lnTo>
                        <a:lnTo>
                          <a:pt x="7" y="20"/>
                        </a:lnTo>
                        <a:lnTo>
                          <a:pt x="7" y="21"/>
                        </a:lnTo>
                        <a:lnTo>
                          <a:pt x="4" y="22"/>
                        </a:lnTo>
                        <a:lnTo>
                          <a:pt x="0" y="6"/>
                        </a:lnTo>
                        <a:lnTo>
                          <a:pt x="15" y="0"/>
                        </a:lnTo>
                        <a:lnTo>
                          <a:pt x="16" y="4"/>
                        </a:lnTo>
                        <a:lnTo>
                          <a:pt x="4" y="8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7" y="14"/>
                        </a:lnTo>
                        <a:lnTo>
                          <a:pt x="8" y="13"/>
                        </a:lnTo>
                        <a:lnTo>
                          <a:pt x="9" y="13"/>
                        </a:lnTo>
                        <a:lnTo>
                          <a:pt x="10" y="12"/>
                        </a:lnTo>
                        <a:lnTo>
                          <a:pt x="12" y="12"/>
                        </a:lnTo>
                        <a:lnTo>
                          <a:pt x="14" y="12"/>
                        </a:lnTo>
                        <a:lnTo>
                          <a:pt x="15" y="12"/>
                        </a:lnTo>
                        <a:lnTo>
                          <a:pt x="18" y="13"/>
                        </a:lnTo>
                        <a:lnTo>
                          <a:pt x="20" y="14"/>
                        </a:lnTo>
                        <a:lnTo>
                          <a:pt x="21" y="16"/>
                        </a:lnTo>
                        <a:lnTo>
                          <a:pt x="22" y="17"/>
                        </a:lnTo>
                        <a:lnTo>
                          <a:pt x="23" y="19"/>
                        </a:lnTo>
                        <a:lnTo>
                          <a:pt x="24" y="21"/>
                        </a:lnTo>
                        <a:lnTo>
                          <a:pt x="24" y="22"/>
                        </a:lnTo>
                        <a:lnTo>
                          <a:pt x="24" y="24"/>
                        </a:lnTo>
                        <a:lnTo>
                          <a:pt x="23" y="26"/>
                        </a:lnTo>
                        <a:lnTo>
                          <a:pt x="22" y="27"/>
                        </a:lnTo>
                        <a:lnTo>
                          <a:pt x="21" y="30"/>
                        </a:lnTo>
                        <a:lnTo>
                          <a:pt x="19" y="31"/>
                        </a:lnTo>
                        <a:lnTo>
                          <a:pt x="16" y="32"/>
                        </a:lnTo>
                        <a:lnTo>
                          <a:pt x="14" y="33"/>
                        </a:lnTo>
                        <a:lnTo>
                          <a:pt x="12" y="33"/>
                        </a:lnTo>
                        <a:lnTo>
                          <a:pt x="11" y="33"/>
                        </a:lnTo>
                        <a:lnTo>
                          <a:pt x="9" y="33"/>
                        </a:lnTo>
                        <a:lnTo>
                          <a:pt x="8" y="32"/>
                        </a:lnTo>
                        <a:lnTo>
                          <a:pt x="7" y="31"/>
                        </a:lnTo>
                        <a:lnTo>
                          <a:pt x="6" y="28"/>
                        </a:lnTo>
                        <a:lnTo>
                          <a:pt x="5" y="2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1" name="Freeform 82"/>
                  <p:cNvSpPr>
                    <a:spLocks/>
                  </p:cNvSpPr>
                  <p:nvPr/>
                </p:nvSpPr>
                <p:spPr bwMode="auto">
                  <a:xfrm>
                    <a:off x="1043" y="2583"/>
                    <a:ext cx="26" cy="39"/>
                  </a:xfrm>
                  <a:custGeom>
                    <a:avLst/>
                    <a:gdLst>
                      <a:gd name="T0" fmla="*/ 21 w 26"/>
                      <a:gd name="T1" fmla="*/ 0 h 39"/>
                      <a:gd name="T2" fmla="*/ 2 w 26"/>
                      <a:gd name="T3" fmla="*/ 7 h 39"/>
                      <a:gd name="T4" fmla="*/ 0 w 26"/>
                      <a:gd name="T5" fmla="*/ 7 h 39"/>
                      <a:gd name="T6" fmla="*/ 0 w 26"/>
                      <a:gd name="T7" fmla="*/ 9 h 39"/>
                      <a:gd name="T8" fmla="*/ 2 w 26"/>
                      <a:gd name="T9" fmla="*/ 14 h 39"/>
                      <a:gd name="T10" fmla="*/ 2 w 26"/>
                      <a:gd name="T11" fmla="*/ 15 h 39"/>
                      <a:gd name="T12" fmla="*/ 4 w 26"/>
                      <a:gd name="T13" fmla="*/ 15 h 39"/>
                      <a:gd name="T14" fmla="*/ 16 w 26"/>
                      <a:gd name="T15" fmla="*/ 11 h 39"/>
                      <a:gd name="T16" fmla="*/ 15 w 26"/>
                      <a:gd name="T17" fmla="*/ 12 h 39"/>
                      <a:gd name="T18" fmla="*/ 15 w 26"/>
                      <a:gd name="T19" fmla="*/ 14 h 39"/>
                      <a:gd name="T20" fmla="*/ 15 w 26"/>
                      <a:gd name="T21" fmla="*/ 15 h 39"/>
                      <a:gd name="T22" fmla="*/ 14 w 26"/>
                      <a:gd name="T23" fmla="*/ 17 h 39"/>
                      <a:gd name="T24" fmla="*/ 13 w 26"/>
                      <a:gd name="T25" fmla="*/ 21 h 39"/>
                      <a:gd name="T26" fmla="*/ 13 w 26"/>
                      <a:gd name="T27" fmla="*/ 27 h 39"/>
                      <a:gd name="T28" fmla="*/ 13 w 26"/>
                      <a:gd name="T29" fmla="*/ 31 h 39"/>
                      <a:gd name="T30" fmla="*/ 14 w 26"/>
                      <a:gd name="T31" fmla="*/ 36 h 39"/>
                      <a:gd name="T32" fmla="*/ 14 w 26"/>
                      <a:gd name="T33" fmla="*/ 39 h 39"/>
                      <a:gd name="T34" fmla="*/ 17 w 26"/>
                      <a:gd name="T35" fmla="*/ 37 h 39"/>
                      <a:gd name="T36" fmla="*/ 20 w 26"/>
                      <a:gd name="T37" fmla="*/ 36 h 39"/>
                      <a:gd name="T38" fmla="*/ 22 w 26"/>
                      <a:gd name="T39" fmla="*/ 35 h 39"/>
                      <a:gd name="T40" fmla="*/ 22 w 26"/>
                      <a:gd name="T41" fmla="*/ 34 h 39"/>
                      <a:gd name="T42" fmla="*/ 21 w 26"/>
                      <a:gd name="T43" fmla="*/ 32 h 39"/>
                      <a:gd name="T44" fmla="*/ 21 w 26"/>
                      <a:gd name="T45" fmla="*/ 30 h 39"/>
                      <a:gd name="T46" fmla="*/ 21 w 26"/>
                      <a:gd name="T47" fmla="*/ 29 h 39"/>
                      <a:gd name="T48" fmla="*/ 21 w 26"/>
                      <a:gd name="T49" fmla="*/ 27 h 39"/>
                      <a:gd name="T50" fmla="*/ 21 w 26"/>
                      <a:gd name="T51" fmla="*/ 26 h 39"/>
                      <a:gd name="T52" fmla="*/ 21 w 26"/>
                      <a:gd name="T53" fmla="*/ 23 h 39"/>
                      <a:gd name="T54" fmla="*/ 21 w 26"/>
                      <a:gd name="T55" fmla="*/ 22 h 39"/>
                      <a:gd name="T56" fmla="*/ 21 w 26"/>
                      <a:gd name="T57" fmla="*/ 20 h 39"/>
                      <a:gd name="T58" fmla="*/ 22 w 26"/>
                      <a:gd name="T59" fmla="*/ 18 h 39"/>
                      <a:gd name="T60" fmla="*/ 22 w 26"/>
                      <a:gd name="T61" fmla="*/ 16 h 39"/>
                      <a:gd name="T62" fmla="*/ 22 w 26"/>
                      <a:gd name="T63" fmla="*/ 14 h 39"/>
                      <a:gd name="T64" fmla="*/ 23 w 26"/>
                      <a:gd name="T65" fmla="*/ 12 h 39"/>
                      <a:gd name="T66" fmla="*/ 23 w 26"/>
                      <a:gd name="T67" fmla="*/ 11 h 39"/>
                      <a:gd name="T68" fmla="*/ 24 w 26"/>
                      <a:gd name="T69" fmla="*/ 8 h 39"/>
                      <a:gd name="T70" fmla="*/ 24 w 26"/>
                      <a:gd name="T71" fmla="*/ 7 h 39"/>
                      <a:gd name="T72" fmla="*/ 24 w 26"/>
                      <a:gd name="T73" fmla="*/ 6 h 39"/>
                      <a:gd name="T74" fmla="*/ 26 w 26"/>
                      <a:gd name="T75" fmla="*/ 5 h 39"/>
                      <a:gd name="T76" fmla="*/ 24 w 26"/>
                      <a:gd name="T77" fmla="*/ 4 h 39"/>
                      <a:gd name="T78" fmla="*/ 23 w 26"/>
                      <a:gd name="T79" fmla="*/ 2 h 39"/>
                      <a:gd name="T80" fmla="*/ 23 w 26"/>
                      <a:gd name="T81" fmla="*/ 0 h 39"/>
                      <a:gd name="T82" fmla="*/ 21 w 26"/>
                      <a:gd name="T83" fmla="*/ 0 h 3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6"/>
                      <a:gd name="T127" fmla="*/ 0 h 39"/>
                      <a:gd name="T128" fmla="*/ 26 w 26"/>
                      <a:gd name="T129" fmla="*/ 39 h 3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6" h="39">
                        <a:moveTo>
                          <a:pt x="21" y="0"/>
                        </a:move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4" y="15"/>
                        </a:lnTo>
                        <a:lnTo>
                          <a:pt x="16" y="11"/>
                        </a:lnTo>
                        <a:lnTo>
                          <a:pt x="15" y="12"/>
                        </a:lnTo>
                        <a:lnTo>
                          <a:pt x="15" y="14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3" y="21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4" y="36"/>
                        </a:lnTo>
                        <a:lnTo>
                          <a:pt x="14" y="39"/>
                        </a:lnTo>
                        <a:lnTo>
                          <a:pt x="17" y="37"/>
                        </a:lnTo>
                        <a:lnTo>
                          <a:pt x="20" y="36"/>
                        </a:lnTo>
                        <a:lnTo>
                          <a:pt x="22" y="35"/>
                        </a:lnTo>
                        <a:lnTo>
                          <a:pt x="22" y="34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1" y="29"/>
                        </a:lnTo>
                        <a:lnTo>
                          <a:pt x="21" y="27"/>
                        </a:lnTo>
                        <a:lnTo>
                          <a:pt x="21" y="26"/>
                        </a:lnTo>
                        <a:lnTo>
                          <a:pt x="21" y="23"/>
                        </a:lnTo>
                        <a:lnTo>
                          <a:pt x="21" y="22"/>
                        </a:lnTo>
                        <a:lnTo>
                          <a:pt x="21" y="20"/>
                        </a:lnTo>
                        <a:lnTo>
                          <a:pt x="22" y="18"/>
                        </a:lnTo>
                        <a:lnTo>
                          <a:pt x="22" y="16"/>
                        </a:lnTo>
                        <a:lnTo>
                          <a:pt x="22" y="14"/>
                        </a:lnTo>
                        <a:lnTo>
                          <a:pt x="23" y="12"/>
                        </a:lnTo>
                        <a:lnTo>
                          <a:pt x="23" y="11"/>
                        </a:lnTo>
                        <a:lnTo>
                          <a:pt x="24" y="8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6" y="5"/>
                        </a:lnTo>
                        <a:lnTo>
                          <a:pt x="24" y="4"/>
                        </a:lnTo>
                        <a:lnTo>
                          <a:pt x="23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2" name="Freeform 83"/>
                  <p:cNvSpPr>
                    <a:spLocks/>
                  </p:cNvSpPr>
                  <p:nvPr/>
                </p:nvSpPr>
                <p:spPr bwMode="auto">
                  <a:xfrm>
                    <a:off x="1045" y="2585"/>
                    <a:ext cx="21" cy="33"/>
                  </a:xfrm>
                  <a:custGeom>
                    <a:avLst/>
                    <a:gdLst>
                      <a:gd name="T0" fmla="*/ 0 w 21"/>
                      <a:gd name="T1" fmla="*/ 7 h 33"/>
                      <a:gd name="T2" fmla="*/ 20 w 21"/>
                      <a:gd name="T3" fmla="*/ 0 h 33"/>
                      <a:gd name="T4" fmla="*/ 21 w 21"/>
                      <a:gd name="T5" fmla="*/ 3 h 33"/>
                      <a:gd name="T6" fmla="*/ 20 w 21"/>
                      <a:gd name="T7" fmla="*/ 4 h 33"/>
                      <a:gd name="T8" fmla="*/ 20 w 21"/>
                      <a:gd name="T9" fmla="*/ 5 h 33"/>
                      <a:gd name="T10" fmla="*/ 19 w 21"/>
                      <a:gd name="T11" fmla="*/ 7 h 33"/>
                      <a:gd name="T12" fmla="*/ 19 w 21"/>
                      <a:gd name="T13" fmla="*/ 10 h 33"/>
                      <a:gd name="T14" fmla="*/ 18 w 21"/>
                      <a:gd name="T15" fmla="*/ 12 h 33"/>
                      <a:gd name="T16" fmla="*/ 18 w 21"/>
                      <a:gd name="T17" fmla="*/ 13 h 33"/>
                      <a:gd name="T18" fmla="*/ 18 w 21"/>
                      <a:gd name="T19" fmla="*/ 15 h 33"/>
                      <a:gd name="T20" fmla="*/ 17 w 21"/>
                      <a:gd name="T21" fmla="*/ 17 h 33"/>
                      <a:gd name="T22" fmla="*/ 17 w 21"/>
                      <a:gd name="T23" fmla="*/ 19 h 33"/>
                      <a:gd name="T24" fmla="*/ 17 w 21"/>
                      <a:gd name="T25" fmla="*/ 21 h 33"/>
                      <a:gd name="T26" fmla="*/ 17 w 21"/>
                      <a:gd name="T27" fmla="*/ 24 h 33"/>
                      <a:gd name="T28" fmla="*/ 17 w 21"/>
                      <a:gd name="T29" fmla="*/ 26 h 33"/>
                      <a:gd name="T30" fmla="*/ 17 w 21"/>
                      <a:gd name="T31" fmla="*/ 27 h 33"/>
                      <a:gd name="T32" fmla="*/ 17 w 21"/>
                      <a:gd name="T33" fmla="*/ 28 h 33"/>
                      <a:gd name="T34" fmla="*/ 17 w 21"/>
                      <a:gd name="T35" fmla="*/ 30 h 33"/>
                      <a:gd name="T36" fmla="*/ 18 w 21"/>
                      <a:gd name="T37" fmla="*/ 32 h 33"/>
                      <a:gd name="T38" fmla="*/ 14 w 21"/>
                      <a:gd name="T39" fmla="*/ 33 h 33"/>
                      <a:gd name="T40" fmla="*/ 13 w 21"/>
                      <a:gd name="T41" fmla="*/ 29 h 33"/>
                      <a:gd name="T42" fmla="*/ 13 w 21"/>
                      <a:gd name="T43" fmla="*/ 25 h 33"/>
                      <a:gd name="T44" fmla="*/ 13 w 21"/>
                      <a:gd name="T45" fmla="*/ 19 h 33"/>
                      <a:gd name="T46" fmla="*/ 14 w 21"/>
                      <a:gd name="T47" fmla="*/ 15 h 33"/>
                      <a:gd name="T48" fmla="*/ 15 w 21"/>
                      <a:gd name="T49" fmla="*/ 13 h 33"/>
                      <a:gd name="T50" fmla="*/ 16 w 21"/>
                      <a:gd name="T51" fmla="*/ 10 h 33"/>
                      <a:gd name="T52" fmla="*/ 16 w 21"/>
                      <a:gd name="T53" fmla="*/ 7 h 33"/>
                      <a:gd name="T54" fmla="*/ 17 w 21"/>
                      <a:gd name="T55" fmla="*/ 5 h 33"/>
                      <a:gd name="T56" fmla="*/ 1 w 21"/>
                      <a:gd name="T57" fmla="*/ 11 h 33"/>
                      <a:gd name="T58" fmla="*/ 0 w 21"/>
                      <a:gd name="T59" fmla="*/ 7 h 3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1"/>
                      <a:gd name="T91" fmla="*/ 0 h 33"/>
                      <a:gd name="T92" fmla="*/ 21 w 21"/>
                      <a:gd name="T93" fmla="*/ 33 h 3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1" h="33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20" y="5"/>
                        </a:lnTo>
                        <a:lnTo>
                          <a:pt x="19" y="7"/>
                        </a:lnTo>
                        <a:lnTo>
                          <a:pt x="19" y="10"/>
                        </a:lnTo>
                        <a:lnTo>
                          <a:pt x="18" y="12"/>
                        </a:lnTo>
                        <a:lnTo>
                          <a:pt x="18" y="13"/>
                        </a:lnTo>
                        <a:lnTo>
                          <a:pt x="18" y="15"/>
                        </a:lnTo>
                        <a:lnTo>
                          <a:pt x="17" y="17"/>
                        </a:lnTo>
                        <a:lnTo>
                          <a:pt x="17" y="19"/>
                        </a:lnTo>
                        <a:lnTo>
                          <a:pt x="17" y="21"/>
                        </a:lnTo>
                        <a:lnTo>
                          <a:pt x="17" y="24"/>
                        </a:lnTo>
                        <a:lnTo>
                          <a:pt x="17" y="26"/>
                        </a:lnTo>
                        <a:lnTo>
                          <a:pt x="17" y="27"/>
                        </a:lnTo>
                        <a:lnTo>
                          <a:pt x="17" y="28"/>
                        </a:lnTo>
                        <a:lnTo>
                          <a:pt x="17" y="30"/>
                        </a:lnTo>
                        <a:lnTo>
                          <a:pt x="18" y="32"/>
                        </a:lnTo>
                        <a:lnTo>
                          <a:pt x="14" y="33"/>
                        </a:lnTo>
                        <a:lnTo>
                          <a:pt x="13" y="29"/>
                        </a:lnTo>
                        <a:lnTo>
                          <a:pt x="13" y="25"/>
                        </a:lnTo>
                        <a:lnTo>
                          <a:pt x="13" y="19"/>
                        </a:lnTo>
                        <a:lnTo>
                          <a:pt x="14" y="15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6" y="7"/>
                        </a:lnTo>
                        <a:lnTo>
                          <a:pt x="17" y="5"/>
                        </a:lnTo>
                        <a:lnTo>
                          <a:pt x="1" y="1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3" name="Freeform 84"/>
                  <p:cNvSpPr>
                    <a:spLocks/>
                  </p:cNvSpPr>
                  <p:nvPr/>
                </p:nvSpPr>
                <p:spPr bwMode="auto">
                  <a:xfrm>
                    <a:off x="1173" y="2322"/>
                    <a:ext cx="30" cy="39"/>
                  </a:xfrm>
                  <a:custGeom>
                    <a:avLst/>
                    <a:gdLst>
                      <a:gd name="T0" fmla="*/ 14 w 30"/>
                      <a:gd name="T1" fmla="*/ 27 h 39"/>
                      <a:gd name="T2" fmla="*/ 14 w 30"/>
                      <a:gd name="T3" fmla="*/ 27 h 39"/>
                      <a:gd name="T4" fmla="*/ 14 w 30"/>
                      <a:gd name="T5" fmla="*/ 27 h 39"/>
                      <a:gd name="T6" fmla="*/ 15 w 30"/>
                      <a:gd name="T7" fmla="*/ 26 h 39"/>
                      <a:gd name="T8" fmla="*/ 16 w 30"/>
                      <a:gd name="T9" fmla="*/ 25 h 39"/>
                      <a:gd name="T10" fmla="*/ 18 w 30"/>
                      <a:gd name="T11" fmla="*/ 22 h 39"/>
                      <a:gd name="T12" fmla="*/ 19 w 30"/>
                      <a:gd name="T13" fmla="*/ 21 h 39"/>
                      <a:gd name="T14" fmla="*/ 22 w 30"/>
                      <a:gd name="T15" fmla="*/ 17 h 39"/>
                      <a:gd name="T16" fmla="*/ 24 w 30"/>
                      <a:gd name="T17" fmla="*/ 14 h 39"/>
                      <a:gd name="T18" fmla="*/ 24 w 30"/>
                      <a:gd name="T19" fmla="*/ 10 h 39"/>
                      <a:gd name="T20" fmla="*/ 22 w 30"/>
                      <a:gd name="T21" fmla="*/ 7 h 39"/>
                      <a:gd name="T22" fmla="*/ 19 w 30"/>
                      <a:gd name="T23" fmla="*/ 3 h 39"/>
                      <a:gd name="T24" fmla="*/ 15 w 30"/>
                      <a:gd name="T25" fmla="*/ 1 h 39"/>
                      <a:gd name="T26" fmla="*/ 11 w 30"/>
                      <a:gd name="T27" fmla="*/ 0 h 39"/>
                      <a:gd name="T28" fmla="*/ 4 w 30"/>
                      <a:gd name="T29" fmla="*/ 3 h 39"/>
                      <a:gd name="T30" fmla="*/ 1 w 30"/>
                      <a:gd name="T31" fmla="*/ 8 h 39"/>
                      <a:gd name="T32" fmla="*/ 0 w 30"/>
                      <a:gd name="T33" fmla="*/ 12 h 39"/>
                      <a:gd name="T34" fmla="*/ 0 w 30"/>
                      <a:gd name="T35" fmla="*/ 15 h 39"/>
                      <a:gd name="T36" fmla="*/ 1 w 30"/>
                      <a:gd name="T37" fmla="*/ 20 h 39"/>
                      <a:gd name="T38" fmla="*/ 7 w 30"/>
                      <a:gd name="T39" fmla="*/ 17 h 39"/>
                      <a:gd name="T40" fmla="*/ 9 w 30"/>
                      <a:gd name="T41" fmla="*/ 15 h 39"/>
                      <a:gd name="T42" fmla="*/ 8 w 30"/>
                      <a:gd name="T43" fmla="*/ 13 h 39"/>
                      <a:gd name="T44" fmla="*/ 8 w 30"/>
                      <a:gd name="T45" fmla="*/ 12 h 39"/>
                      <a:gd name="T46" fmla="*/ 9 w 30"/>
                      <a:gd name="T47" fmla="*/ 10 h 39"/>
                      <a:gd name="T48" fmla="*/ 11 w 30"/>
                      <a:gd name="T49" fmla="*/ 9 h 39"/>
                      <a:gd name="T50" fmla="*/ 12 w 30"/>
                      <a:gd name="T51" fmla="*/ 9 h 39"/>
                      <a:gd name="T52" fmla="*/ 13 w 30"/>
                      <a:gd name="T53" fmla="*/ 9 h 39"/>
                      <a:gd name="T54" fmla="*/ 14 w 30"/>
                      <a:gd name="T55" fmla="*/ 10 h 39"/>
                      <a:gd name="T56" fmla="*/ 15 w 30"/>
                      <a:gd name="T57" fmla="*/ 11 h 39"/>
                      <a:gd name="T58" fmla="*/ 15 w 30"/>
                      <a:gd name="T59" fmla="*/ 12 h 39"/>
                      <a:gd name="T60" fmla="*/ 15 w 30"/>
                      <a:gd name="T61" fmla="*/ 14 h 39"/>
                      <a:gd name="T62" fmla="*/ 14 w 30"/>
                      <a:gd name="T63" fmla="*/ 15 h 39"/>
                      <a:gd name="T64" fmla="*/ 12 w 30"/>
                      <a:gd name="T65" fmla="*/ 17 h 39"/>
                      <a:gd name="T66" fmla="*/ 11 w 30"/>
                      <a:gd name="T67" fmla="*/ 18 h 39"/>
                      <a:gd name="T68" fmla="*/ 10 w 30"/>
                      <a:gd name="T69" fmla="*/ 21 h 39"/>
                      <a:gd name="T70" fmla="*/ 7 w 30"/>
                      <a:gd name="T71" fmla="*/ 25 h 39"/>
                      <a:gd name="T72" fmla="*/ 5 w 30"/>
                      <a:gd name="T73" fmla="*/ 28 h 39"/>
                      <a:gd name="T74" fmla="*/ 5 w 30"/>
                      <a:gd name="T75" fmla="*/ 32 h 39"/>
                      <a:gd name="T76" fmla="*/ 7 w 30"/>
                      <a:gd name="T77" fmla="*/ 37 h 39"/>
                      <a:gd name="T78" fmla="*/ 9 w 30"/>
                      <a:gd name="T79" fmla="*/ 38 h 39"/>
                      <a:gd name="T80" fmla="*/ 30 w 30"/>
                      <a:gd name="T81" fmla="*/ 30 h 39"/>
                      <a:gd name="T82" fmla="*/ 28 w 30"/>
                      <a:gd name="T83" fmla="*/ 25 h 39"/>
                      <a:gd name="T84" fmla="*/ 26 w 30"/>
                      <a:gd name="T85" fmla="*/ 24 h 3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0"/>
                      <a:gd name="T130" fmla="*/ 0 h 39"/>
                      <a:gd name="T131" fmla="*/ 30 w 30"/>
                      <a:gd name="T132" fmla="*/ 39 h 3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0" h="39">
                        <a:moveTo>
                          <a:pt x="14" y="28"/>
                        </a:moveTo>
                        <a:lnTo>
                          <a:pt x="14" y="27"/>
                        </a:lnTo>
                        <a:lnTo>
                          <a:pt x="15" y="26"/>
                        </a:lnTo>
                        <a:lnTo>
                          <a:pt x="16" y="25"/>
                        </a:lnTo>
                        <a:lnTo>
                          <a:pt x="17" y="23"/>
                        </a:lnTo>
                        <a:lnTo>
                          <a:pt x="18" y="22"/>
                        </a:lnTo>
                        <a:lnTo>
                          <a:pt x="19" y="21"/>
                        </a:lnTo>
                        <a:lnTo>
                          <a:pt x="21" y="18"/>
                        </a:lnTo>
                        <a:lnTo>
                          <a:pt x="22" y="17"/>
                        </a:lnTo>
                        <a:lnTo>
                          <a:pt x="23" y="16"/>
                        </a:lnTo>
                        <a:lnTo>
                          <a:pt x="24" y="14"/>
                        </a:lnTo>
                        <a:lnTo>
                          <a:pt x="24" y="12"/>
                        </a:lnTo>
                        <a:lnTo>
                          <a:pt x="24" y="10"/>
                        </a:lnTo>
                        <a:lnTo>
                          <a:pt x="23" y="8"/>
                        </a:lnTo>
                        <a:lnTo>
                          <a:pt x="22" y="7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7" y="2"/>
                        </a:lnTo>
                        <a:lnTo>
                          <a:pt x="15" y="1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8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20"/>
                        </a:lnTo>
                        <a:lnTo>
                          <a:pt x="3" y="20"/>
                        </a:lnTo>
                        <a:lnTo>
                          <a:pt x="7" y="17"/>
                        </a:lnTo>
                        <a:lnTo>
                          <a:pt x="9" y="17"/>
                        </a:lnTo>
                        <a:lnTo>
                          <a:pt x="9" y="15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9"/>
                        </a:lnTo>
                        <a:lnTo>
                          <a:pt x="13" y="9"/>
                        </a:lnTo>
                        <a:lnTo>
                          <a:pt x="14" y="10"/>
                        </a:lnTo>
                        <a:lnTo>
                          <a:pt x="15" y="10"/>
                        </a:lnTo>
                        <a:lnTo>
                          <a:pt x="15" y="11"/>
                        </a:lnTo>
                        <a:lnTo>
                          <a:pt x="15" y="12"/>
                        </a:lnTo>
                        <a:lnTo>
                          <a:pt x="15" y="13"/>
                        </a:lnTo>
                        <a:lnTo>
                          <a:pt x="15" y="14"/>
                        </a:lnTo>
                        <a:lnTo>
                          <a:pt x="14" y="14"/>
                        </a:lnTo>
                        <a:lnTo>
                          <a:pt x="14" y="15"/>
                        </a:lnTo>
                        <a:lnTo>
                          <a:pt x="13" y="16"/>
                        </a:lnTo>
                        <a:lnTo>
                          <a:pt x="12" y="17"/>
                        </a:lnTo>
                        <a:lnTo>
                          <a:pt x="11" y="18"/>
                        </a:lnTo>
                        <a:lnTo>
                          <a:pt x="10" y="21"/>
                        </a:lnTo>
                        <a:lnTo>
                          <a:pt x="8" y="23"/>
                        </a:lnTo>
                        <a:lnTo>
                          <a:pt x="7" y="25"/>
                        </a:lnTo>
                        <a:lnTo>
                          <a:pt x="5" y="26"/>
                        </a:lnTo>
                        <a:lnTo>
                          <a:pt x="5" y="28"/>
                        </a:lnTo>
                        <a:lnTo>
                          <a:pt x="5" y="30"/>
                        </a:lnTo>
                        <a:lnTo>
                          <a:pt x="5" y="32"/>
                        </a:lnTo>
                        <a:lnTo>
                          <a:pt x="5" y="35"/>
                        </a:lnTo>
                        <a:lnTo>
                          <a:pt x="7" y="37"/>
                        </a:lnTo>
                        <a:lnTo>
                          <a:pt x="7" y="39"/>
                        </a:lnTo>
                        <a:lnTo>
                          <a:pt x="9" y="38"/>
                        </a:lnTo>
                        <a:lnTo>
                          <a:pt x="28" y="31"/>
                        </a:lnTo>
                        <a:lnTo>
                          <a:pt x="30" y="30"/>
                        </a:lnTo>
                        <a:lnTo>
                          <a:pt x="30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6" y="24"/>
                        </a:lnTo>
                        <a:lnTo>
                          <a:pt x="14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4" name="Freeform 85"/>
                  <p:cNvSpPr>
                    <a:spLocks/>
                  </p:cNvSpPr>
                  <p:nvPr/>
                </p:nvSpPr>
                <p:spPr bwMode="auto">
                  <a:xfrm>
                    <a:off x="1175" y="2324"/>
                    <a:ext cx="26" cy="34"/>
                  </a:xfrm>
                  <a:custGeom>
                    <a:avLst/>
                    <a:gdLst>
                      <a:gd name="T0" fmla="*/ 6 w 26"/>
                      <a:gd name="T1" fmla="*/ 32 h 34"/>
                      <a:gd name="T2" fmla="*/ 6 w 26"/>
                      <a:gd name="T3" fmla="*/ 28 h 34"/>
                      <a:gd name="T4" fmla="*/ 6 w 26"/>
                      <a:gd name="T5" fmla="*/ 25 h 34"/>
                      <a:gd name="T6" fmla="*/ 8 w 26"/>
                      <a:gd name="T7" fmla="*/ 22 h 34"/>
                      <a:gd name="T8" fmla="*/ 12 w 26"/>
                      <a:gd name="T9" fmla="*/ 16 h 34"/>
                      <a:gd name="T10" fmla="*/ 13 w 26"/>
                      <a:gd name="T11" fmla="*/ 14 h 34"/>
                      <a:gd name="T12" fmla="*/ 14 w 26"/>
                      <a:gd name="T13" fmla="*/ 13 h 34"/>
                      <a:gd name="T14" fmla="*/ 15 w 26"/>
                      <a:gd name="T15" fmla="*/ 11 h 34"/>
                      <a:gd name="T16" fmla="*/ 15 w 26"/>
                      <a:gd name="T17" fmla="*/ 9 h 34"/>
                      <a:gd name="T18" fmla="*/ 14 w 26"/>
                      <a:gd name="T19" fmla="*/ 7 h 34"/>
                      <a:gd name="T20" fmla="*/ 12 w 26"/>
                      <a:gd name="T21" fmla="*/ 5 h 34"/>
                      <a:gd name="T22" fmla="*/ 10 w 26"/>
                      <a:gd name="T23" fmla="*/ 5 h 34"/>
                      <a:gd name="T24" fmla="*/ 8 w 26"/>
                      <a:gd name="T25" fmla="*/ 5 h 34"/>
                      <a:gd name="T26" fmla="*/ 5 w 26"/>
                      <a:gd name="T27" fmla="*/ 7 h 34"/>
                      <a:gd name="T28" fmla="*/ 3 w 26"/>
                      <a:gd name="T29" fmla="*/ 10 h 34"/>
                      <a:gd name="T30" fmla="*/ 3 w 26"/>
                      <a:gd name="T31" fmla="*/ 12 h 34"/>
                      <a:gd name="T32" fmla="*/ 5 w 26"/>
                      <a:gd name="T33" fmla="*/ 14 h 34"/>
                      <a:gd name="T34" fmla="*/ 0 w 26"/>
                      <a:gd name="T35" fmla="*/ 13 h 34"/>
                      <a:gd name="T36" fmla="*/ 0 w 26"/>
                      <a:gd name="T37" fmla="*/ 10 h 34"/>
                      <a:gd name="T38" fmla="*/ 0 w 26"/>
                      <a:gd name="T39" fmla="*/ 7 h 34"/>
                      <a:gd name="T40" fmla="*/ 3 w 26"/>
                      <a:gd name="T41" fmla="*/ 3 h 34"/>
                      <a:gd name="T42" fmla="*/ 9 w 26"/>
                      <a:gd name="T43" fmla="*/ 0 h 34"/>
                      <a:gd name="T44" fmla="*/ 12 w 26"/>
                      <a:gd name="T45" fmla="*/ 0 h 34"/>
                      <a:gd name="T46" fmla="*/ 15 w 26"/>
                      <a:gd name="T47" fmla="*/ 2 h 34"/>
                      <a:gd name="T48" fmla="*/ 19 w 26"/>
                      <a:gd name="T49" fmla="*/ 6 h 34"/>
                      <a:gd name="T50" fmla="*/ 20 w 26"/>
                      <a:gd name="T51" fmla="*/ 8 h 34"/>
                      <a:gd name="T52" fmla="*/ 20 w 26"/>
                      <a:gd name="T53" fmla="*/ 11 h 34"/>
                      <a:gd name="T54" fmla="*/ 17 w 26"/>
                      <a:gd name="T55" fmla="*/ 14 h 34"/>
                      <a:gd name="T56" fmla="*/ 15 w 26"/>
                      <a:gd name="T57" fmla="*/ 18 h 34"/>
                      <a:gd name="T58" fmla="*/ 12 w 26"/>
                      <a:gd name="T59" fmla="*/ 21 h 34"/>
                      <a:gd name="T60" fmla="*/ 11 w 26"/>
                      <a:gd name="T61" fmla="*/ 22 h 34"/>
                      <a:gd name="T62" fmla="*/ 10 w 26"/>
                      <a:gd name="T63" fmla="*/ 24 h 34"/>
                      <a:gd name="T64" fmla="*/ 9 w 26"/>
                      <a:gd name="T65" fmla="*/ 26 h 34"/>
                      <a:gd name="T66" fmla="*/ 9 w 26"/>
                      <a:gd name="T67" fmla="*/ 29 h 34"/>
                      <a:gd name="T68" fmla="*/ 26 w 26"/>
                      <a:gd name="T69" fmla="*/ 27 h 3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4"/>
                      <a:gd name="T107" fmla="*/ 26 w 26"/>
                      <a:gd name="T108" fmla="*/ 34 h 3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4">
                        <a:moveTo>
                          <a:pt x="7" y="34"/>
                        </a:moveTo>
                        <a:lnTo>
                          <a:pt x="6" y="32"/>
                        </a:lnTo>
                        <a:lnTo>
                          <a:pt x="6" y="30"/>
                        </a:lnTo>
                        <a:lnTo>
                          <a:pt x="6" y="28"/>
                        </a:lnTo>
                        <a:lnTo>
                          <a:pt x="6" y="27"/>
                        </a:lnTo>
                        <a:lnTo>
                          <a:pt x="6" y="25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9" y="20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3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3" y="6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5" y="14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5" y="2"/>
                        </a:lnTo>
                        <a:lnTo>
                          <a:pt x="17" y="3"/>
                        </a:lnTo>
                        <a:lnTo>
                          <a:pt x="19" y="6"/>
                        </a:lnTo>
                        <a:lnTo>
                          <a:pt x="19" y="7"/>
                        </a:lnTo>
                        <a:lnTo>
                          <a:pt x="20" y="8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7" y="14"/>
                        </a:lnTo>
                        <a:lnTo>
                          <a:pt x="16" y="15"/>
                        </a:lnTo>
                        <a:lnTo>
                          <a:pt x="15" y="18"/>
                        </a:lnTo>
                        <a:lnTo>
                          <a:pt x="14" y="19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3"/>
                        </a:lnTo>
                        <a:lnTo>
                          <a:pt x="10" y="24"/>
                        </a:lnTo>
                        <a:lnTo>
                          <a:pt x="9" y="25"/>
                        </a:lnTo>
                        <a:lnTo>
                          <a:pt x="9" y="26"/>
                        </a:lnTo>
                        <a:lnTo>
                          <a:pt x="9" y="28"/>
                        </a:lnTo>
                        <a:lnTo>
                          <a:pt x="9" y="29"/>
                        </a:lnTo>
                        <a:lnTo>
                          <a:pt x="25" y="24"/>
                        </a:lnTo>
                        <a:lnTo>
                          <a:pt x="26" y="27"/>
                        </a:lnTo>
                        <a:lnTo>
                          <a:pt x="7" y="3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5" name="Freeform 86"/>
                  <p:cNvSpPr>
                    <a:spLocks/>
                  </p:cNvSpPr>
                  <p:nvPr/>
                </p:nvSpPr>
                <p:spPr bwMode="auto">
                  <a:xfrm>
                    <a:off x="924" y="2408"/>
                    <a:ext cx="24" cy="36"/>
                  </a:xfrm>
                  <a:custGeom>
                    <a:avLst/>
                    <a:gdLst>
                      <a:gd name="T0" fmla="*/ 11 w 24"/>
                      <a:gd name="T1" fmla="*/ 1 h 36"/>
                      <a:gd name="T2" fmla="*/ 8 w 24"/>
                      <a:gd name="T3" fmla="*/ 2 h 36"/>
                      <a:gd name="T4" fmla="*/ 7 w 24"/>
                      <a:gd name="T5" fmla="*/ 2 h 36"/>
                      <a:gd name="T6" fmla="*/ 7 w 24"/>
                      <a:gd name="T7" fmla="*/ 5 h 36"/>
                      <a:gd name="T8" fmla="*/ 7 w 24"/>
                      <a:gd name="T9" fmla="*/ 6 h 36"/>
                      <a:gd name="T10" fmla="*/ 7 w 24"/>
                      <a:gd name="T11" fmla="*/ 7 h 36"/>
                      <a:gd name="T12" fmla="*/ 7 w 24"/>
                      <a:gd name="T13" fmla="*/ 8 h 36"/>
                      <a:gd name="T14" fmla="*/ 7 w 24"/>
                      <a:gd name="T15" fmla="*/ 8 h 36"/>
                      <a:gd name="T16" fmla="*/ 6 w 24"/>
                      <a:gd name="T17" fmla="*/ 9 h 36"/>
                      <a:gd name="T18" fmla="*/ 5 w 24"/>
                      <a:gd name="T19" fmla="*/ 9 h 36"/>
                      <a:gd name="T20" fmla="*/ 3 w 24"/>
                      <a:gd name="T21" fmla="*/ 10 h 36"/>
                      <a:gd name="T22" fmla="*/ 2 w 24"/>
                      <a:gd name="T23" fmla="*/ 11 h 36"/>
                      <a:gd name="T24" fmla="*/ 0 w 24"/>
                      <a:gd name="T25" fmla="*/ 11 h 36"/>
                      <a:gd name="T26" fmla="*/ 1 w 24"/>
                      <a:gd name="T27" fmla="*/ 13 h 36"/>
                      <a:gd name="T28" fmla="*/ 2 w 24"/>
                      <a:gd name="T29" fmla="*/ 16 h 36"/>
                      <a:gd name="T30" fmla="*/ 2 w 24"/>
                      <a:gd name="T31" fmla="*/ 18 h 36"/>
                      <a:gd name="T32" fmla="*/ 5 w 24"/>
                      <a:gd name="T33" fmla="*/ 18 h 36"/>
                      <a:gd name="T34" fmla="*/ 9 w 24"/>
                      <a:gd name="T35" fmla="*/ 15 h 36"/>
                      <a:gd name="T36" fmla="*/ 15 w 24"/>
                      <a:gd name="T37" fmla="*/ 34 h 36"/>
                      <a:gd name="T38" fmla="*/ 16 w 24"/>
                      <a:gd name="T39" fmla="*/ 36 h 36"/>
                      <a:gd name="T40" fmla="*/ 19 w 24"/>
                      <a:gd name="T41" fmla="*/ 35 h 36"/>
                      <a:gd name="T42" fmla="*/ 22 w 24"/>
                      <a:gd name="T43" fmla="*/ 34 h 36"/>
                      <a:gd name="T44" fmla="*/ 24 w 24"/>
                      <a:gd name="T45" fmla="*/ 33 h 36"/>
                      <a:gd name="T46" fmla="*/ 24 w 24"/>
                      <a:gd name="T47" fmla="*/ 32 h 36"/>
                      <a:gd name="T48" fmla="*/ 13 w 24"/>
                      <a:gd name="T49" fmla="*/ 2 h 36"/>
                      <a:gd name="T50" fmla="*/ 13 w 24"/>
                      <a:gd name="T51" fmla="*/ 0 h 36"/>
                      <a:gd name="T52" fmla="*/ 11 w 24"/>
                      <a:gd name="T53" fmla="*/ 1 h 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6"/>
                      <a:gd name="T83" fmla="*/ 24 w 24"/>
                      <a:gd name="T84" fmla="*/ 36 h 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6">
                        <a:moveTo>
                          <a:pt x="11" y="1"/>
                        </a:move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7" y="8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6"/>
                        </a:lnTo>
                        <a:lnTo>
                          <a:pt x="2" y="18"/>
                        </a:lnTo>
                        <a:lnTo>
                          <a:pt x="5" y="18"/>
                        </a:lnTo>
                        <a:lnTo>
                          <a:pt x="9" y="15"/>
                        </a:lnTo>
                        <a:lnTo>
                          <a:pt x="15" y="34"/>
                        </a:lnTo>
                        <a:lnTo>
                          <a:pt x="16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4" y="33"/>
                        </a:lnTo>
                        <a:lnTo>
                          <a:pt x="24" y="32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6" name="Freeform 87"/>
                  <p:cNvSpPr>
                    <a:spLocks/>
                  </p:cNvSpPr>
                  <p:nvPr/>
                </p:nvSpPr>
                <p:spPr bwMode="auto">
                  <a:xfrm>
                    <a:off x="927" y="241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0 w 19"/>
                      <a:gd name="T3" fmla="*/ 11 h 29"/>
                      <a:gd name="T4" fmla="*/ 0 w 19"/>
                      <a:gd name="T5" fmla="*/ 8 h 29"/>
                      <a:gd name="T6" fmla="*/ 2 w 19"/>
                      <a:gd name="T7" fmla="*/ 7 h 29"/>
                      <a:gd name="T8" fmla="*/ 3 w 19"/>
                      <a:gd name="T9" fmla="*/ 6 h 29"/>
                      <a:gd name="T10" fmla="*/ 4 w 19"/>
                      <a:gd name="T11" fmla="*/ 6 h 29"/>
                      <a:gd name="T12" fmla="*/ 5 w 19"/>
                      <a:gd name="T13" fmla="*/ 5 h 29"/>
                      <a:gd name="T14" fmla="*/ 6 w 19"/>
                      <a:gd name="T15" fmla="*/ 5 h 29"/>
                      <a:gd name="T16" fmla="*/ 6 w 19"/>
                      <a:gd name="T17" fmla="*/ 4 h 29"/>
                      <a:gd name="T18" fmla="*/ 6 w 19"/>
                      <a:gd name="T19" fmla="*/ 2 h 29"/>
                      <a:gd name="T20" fmla="*/ 6 w 19"/>
                      <a:gd name="T21" fmla="*/ 1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4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4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7" name="Freeform 88"/>
                  <p:cNvSpPr>
                    <a:spLocks/>
                  </p:cNvSpPr>
                  <p:nvPr/>
                </p:nvSpPr>
                <p:spPr bwMode="auto">
                  <a:xfrm>
                    <a:off x="943" y="2403"/>
                    <a:ext cx="26" cy="35"/>
                  </a:xfrm>
                  <a:custGeom>
                    <a:avLst/>
                    <a:gdLst>
                      <a:gd name="T0" fmla="*/ 19 w 26"/>
                      <a:gd name="T1" fmla="*/ 3 h 35"/>
                      <a:gd name="T2" fmla="*/ 17 w 26"/>
                      <a:gd name="T3" fmla="*/ 1 h 35"/>
                      <a:gd name="T4" fmla="*/ 14 w 26"/>
                      <a:gd name="T5" fmla="*/ 0 h 35"/>
                      <a:gd name="T6" fmla="*/ 10 w 26"/>
                      <a:gd name="T7" fmla="*/ 0 h 35"/>
                      <a:gd name="T8" fmla="*/ 7 w 26"/>
                      <a:gd name="T9" fmla="*/ 1 h 35"/>
                      <a:gd name="T10" fmla="*/ 5 w 26"/>
                      <a:gd name="T11" fmla="*/ 2 h 35"/>
                      <a:gd name="T12" fmla="*/ 2 w 26"/>
                      <a:gd name="T13" fmla="*/ 4 h 35"/>
                      <a:gd name="T14" fmla="*/ 1 w 26"/>
                      <a:gd name="T15" fmla="*/ 7 h 35"/>
                      <a:gd name="T16" fmla="*/ 0 w 26"/>
                      <a:gd name="T17" fmla="*/ 13 h 35"/>
                      <a:gd name="T18" fmla="*/ 0 w 26"/>
                      <a:gd name="T19" fmla="*/ 15 h 35"/>
                      <a:gd name="T20" fmla="*/ 0 w 26"/>
                      <a:gd name="T21" fmla="*/ 17 h 35"/>
                      <a:gd name="T22" fmla="*/ 0 w 26"/>
                      <a:gd name="T23" fmla="*/ 19 h 35"/>
                      <a:gd name="T24" fmla="*/ 1 w 26"/>
                      <a:gd name="T25" fmla="*/ 21 h 35"/>
                      <a:gd name="T26" fmla="*/ 3 w 26"/>
                      <a:gd name="T27" fmla="*/ 25 h 35"/>
                      <a:gd name="T28" fmla="*/ 4 w 26"/>
                      <a:gd name="T29" fmla="*/ 28 h 35"/>
                      <a:gd name="T30" fmla="*/ 6 w 26"/>
                      <a:gd name="T31" fmla="*/ 30 h 35"/>
                      <a:gd name="T32" fmla="*/ 7 w 26"/>
                      <a:gd name="T33" fmla="*/ 32 h 35"/>
                      <a:gd name="T34" fmla="*/ 9 w 26"/>
                      <a:gd name="T35" fmla="*/ 34 h 35"/>
                      <a:gd name="T36" fmla="*/ 12 w 26"/>
                      <a:gd name="T37" fmla="*/ 34 h 35"/>
                      <a:gd name="T38" fmla="*/ 16 w 26"/>
                      <a:gd name="T39" fmla="*/ 35 h 35"/>
                      <a:gd name="T40" fmla="*/ 19 w 26"/>
                      <a:gd name="T41" fmla="*/ 34 h 35"/>
                      <a:gd name="T42" fmla="*/ 22 w 26"/>
                      <a:gd name="T43" fmla="*/ 32 h 35"/>
                      <a:gd name="T44" fmla="*/ 24 w 26"/>
                      <a:gd name="T45" fmla="*/ 30 h 35"/>
                      <a:gd name="T46" fmla="*/ 25 w 26"/>
                      <a:gd name="T47" fmla="*/ 28 h 35"/>
                      <a:gd name="T48" fmla="*/ 26 w 26"/>
                      <a:gd name="T49" fmla="*/ 25 h 35"/>
                      <a:gd name="T50" fmla="*/ 26 w 26"/>
                      <a:gd name="T51" fmla="*/ 23 h 35"/>
                      <a:gd name="T52" fmla="*/ 26 w 26"/>
                      <a:gd name="T53" fmla="*/ 19 h 35"/>
                      <a:gd name="T54" fmla="*/ 25 w 26"/>
                      <a:gd name="T55" fmla="*/ 16 h 35"/>
                      <a:gd name="T56" fmla="*/ 24 w 26"/>
                      <a:gd name="T57" fmla="*/ 13 h 35"/>
                      <a:gd name="T58" fmla="*/ 23 w 26"/>
                      <a:gd name="T59" fmla="*/ 10 h 35"/>
                      <a:gd name="T60" fmla="*/ 22 w 26"/>
                      <a:gd name="T61" fmla="*/ 7 h 35"/>
                      <a:gd name="T62" fmla="*/ 20 w 26"/>
                      <a:gd name="T63" fmla="*/ 5 h 35"/>
                      <a:gd name="T64" fmla="*/ 19 w 26"/>
                      <a:gd name="T65" fmla="*/ 3 h 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35"/>
                      <a:gd name="T101" fmla="*/ 26 w 26"/>
                      <a:gd name="T102" fmla="*/ 35 h 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35">
                        <a:moveTo>
                          <a:pt x="19" y="3"/>
                        </a:moveTo>
                        <a:lnTo>
                          <a:pt x="17" y="1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1" y="21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6" y="30"/>
                        </a:lnTo>
                        <a:lnTo>
                          <a:pt x="7" y="32"/>
                        </a:lnTo>
                        <a:lnTo>
                          <a:pt x="9" y="34"/>
                        </a:lnTo>
                        <a:lnTo>
                          <a:pt x="12" y="34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2" y="32"/>
                        </a:lnTo>
                        <a:lnTo>
                          <a:pt x="24" y="30"/>
                        </a:lnTo>
                        <a:lnTo>
                          <a:pt x="25" y="28"/>
                        </a:lnTo>
                        <a:lnTo>
                          <a:pt x="26" y="25"/>
                        </a:lnTo>
                        <a:lnTo>
                          <a:pt x="26" y="23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4" y="13"/>
                        </a:lnTo>
                        <a:lnTo>
                          <a:pt x="23" y="10"/>
                        </a:lnTo>
                        <a:lnTo>
                          <a:pt x="22" y="7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8" name="Freeform 89"/>
                  <p:cNvSpPr>
                    <a:spLocks/>
                  </p:cNvSpPr>
                  <p:nvPr/>
                </p:nvSpPr>
                <p:spPr bwMode="auto">
                  <a:xfrm>
                    <a:off x="945" y="2405"/>
                    <a:ext cx="22" cy="31"/>
                  </a:xfrm>
                  <a:custGeom>
                    <a:avLst/>
                    <a:gdLst>
                      <a:gd name="T0" fmla="*/ 0 w 22"/>
                      <a:gd name="T1" fmla="*/ 11 h 31"/>
                      <a:gd name="T2" fmla="*/ 0 w 22"/>
                      <a:gd name="T3" fmla="*/ 13 h 31"/>
                      <a:gd name="T4" fmla="*/ 0 w 22"/>
                      <a:gd name="T5" fmla="*/ 15 h 31"/>
                      <a:gd name="T6" fmla="*/ 0 w 22"/>
                      <a:gd name="T7" fmla="*/ 17 h 31"/>
                      <a:gd name="T8" fmla="*/ 1 w 22"/>
                      <a:gd name="T9" fmla="*/ 19 h 31"/>
                      <a:gd name="T10" fmla="*/ 2 w 22"/>
                      <a:gd name="T11" fmla="*/ 23 h 31"/>
                      <a:gd name="T12" fmla="*/ 4 w 22"/>
                      <a:gd name="T13" fmla="*/ 25 h 31"/>
                      <a:gd name="T14" fmla="*/ 5 w 22"/>
                      <a:gd name="T15" fmla="*/ 27 h 31"/>
                      <a:gd name="T16" fmla="*/ 7 w 22"/>
                      <a:gd name="T17" fmla="*/ 28 h 31"/>
                      <a:gd name="T18" fmla="*/ 9 w 22"/>
                      <a:gd name="T19" fmla="*/ 30 h 31"/>
                      <a:gd name="T20" fmla="*/ 12 w 22"/>
                      <a:gd name="T21" fmla="*/ 30 h 31"/>
                      <a:gd name="T22" fmla="*/ 14 w 22"/>
                      <a:gd name="T23" fmla="*/ 31 h 31"/>
                      <a:gd name="T24" fmla="*/ 16 w 22"/>
                      <a:gd name="T25" fmla="*/ 30 h 31"/>
                      <a:gd name="T26" fmla="*/ 18 w 22"/>
                      <a:gd name="T27" fmla="*/ 29 h 31"/>
                      <a:gd name="T28" fmla="*/ 20 w 22"/>
                      <a:gd name="T29" fmla="*/ 27 h 31"/>
                      <a:gd name="T30" fmla="*/ 21 w 22"/>
                      <a:gd name="T31" fmla="*/ 25 h 31"/>
                      <a:gd name="T32" fmla="*/ 22 w 22"/>
                      <a:gd name="T33" fmla="*/ 22 h 31"/>
                      <a:gd name="T34" fmla="*/ 22 w 22"/>
                      <a:gd name="T35" fmla="*/ 19 h 31"/>
                      <a:gd name="T36" fmla="*/ 22 w 22"/>
                      <a:gd name="T37" fmla="*/ 17 h 31"/>
                      <a:gd name="T38" fmla="*/ 21 w 22"/>
                      <a:gd name="T39" fmla="*/ 14 h 31"/>
                      <a:gd name="T40" fmla="*/ 20 w 22"/>
                      <a:gd name="T41" fmla="*/ 12 h 31"/>
                      <a:gd name="T42" fmla="*/ 19 w 22"/>
                      <a:gd name="T43" fmla="*/ 9 h 31"/>
                      <a:gd name="T44" fmla="*/ 18 w 22"/>
                      <a:gd name="T45" fmla="*/ 7 h 31"/>
                      <a:gd name="T46" fmla="*/ 16 w 22"/>
                      <a:gd name="T47" fmla="*/ 4 h 31"/>
                      <a:gd name="T48" fmla="*/ 15 w 22"/>
                      <a:gd name="T49" fmla="*/ 3 h 31"/>
                      <a:gd name="T50" fmla="*/ 13 w 22"/>
                      <a:gd name="T51" fmla="*/ 1 h 31"/>
                      <a:gd name="T52" fmla="*/ 10 w 22"/>
                      <a:gd name="T53" fmla="*/ 0 h 31"/>
                      <a:gd name="T54" fmla="*/ 8 w 22"/>
                      <a:gd name="T55" fmla="*/ 0 h 31"/>
                      <a:gd name="T56" fmla="*/ 6 w 22"/>
                      <a:gd name="T57" fmla="*/ 1 h 31"/>
                      <a:gd name="T58" fmla="*/ 3 w 22"/>
                      <a:gd name="T59" fmla="*/ 2 h 31"/>
                      <a:gd name="T60" fmla="*/ 2 w 22"/>
                      <a:gd name="T61" fmla="*/ 4 h 31"/>
                      <a:gd name="T62" fmla="*/ 0 w 22"/>
                      <a:gd name="T63" fmla="*/ 8 h 31"/>
                      <a:gd name="T64" fmla="*/ 0 w 22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"/>
                      <a:gd name="T100" fmla="*/ 0 h 31"/>
                      <a:gd name="T101" fmla="*/ 22 w 22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19"/>
                        </a:lnTo>
                        <a:lnTo>
                          <a:pt x="2" y="23"/>
                        </a:lnTo>
                        <a:lnTo>
                          <a:pt x="4" y="25"/>
                        </a:lnTo>
                        <a:lnTo>
                          <a:pt x="5" y="27"/>
                        </a:lnTo>
                        <a:lnTo>
                          <a:pt x="7" y="28"/>
                        </a:lnTo>
                        <a:lnTo>
                          <a:pt x="9" y="30"/>
                        </a:lnTo>
                        <a:lnTo>
                          <a:pt x="12" y="30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7"/>
                        </a:lnTo>
                        <a:lnTo>
                          <a:pt x="21" y="25"/>
                        </a:lnTo>
                        <a:lnTo>
                          <a:pt x="22" y="22"/>
                        </a:lnTo>
                        <a:lnTo>
                          <a:pt x="22" y="19"/>
                        </a:lnTo>
                        <a:lnTo>
                          <a:pt x="22" y="17"/>
                        </a:lnTo>
                        <a:lnTo>
                          <a:pt x="21" y="14"/>
                        </a:lnTo>
                        <a:lnTo>
                          <a:pt x="20" y="12"/>
                        </a:lnTo>
                        <a:lnTo>
                          <a:pt x="19" y="9"/>
                        </a:lnTo>
                        <a:lnTo>
                          <a:pt x="18" y="7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69" name="Freeform 90"/>
                  <p:cNvSpPr>
                    <a:spLocks/>
                  </p:cNvSpPr>
                  <p:nvPr/>
                </p:nvSpPr>
                <p:spPr bwMode="auto">
                  <a:xfrm>
                    <a:off x="949" y="2409"/>
                    <a:ext cx="14" cy="23"/>
                  </a:xfrm>
                  <a:custGeom>
                    <a:avLst/>
                    <a:gdLst>
                      <a:gd name="T0" fmla="*/ 4 w 14"/>
                      <a:gd name="T1" fmla="*/ 21 h 23"/>
                      <a:gd name="T2" fmla="*/ 3 w 14"/>
                      <a:gd name="T3" fmla="*/ 19 h 23"/>
                      <a:gd name="T4" fmla="*/ 3 w 14"/>
                      <a:gd name="T5" fmla="*/ 18 h 23"/>
                      <a:gd name="T6" fmla="*/ 2 w 14"/>
                      <a:gd name="T7" fmla="*/ 15 h 23"/>
                      <a:gd name="T8" fmla="*/ 1 w 14"/>
                      <a:gd name="T9" fmla="*/ 14 h 23"/>
                      <a:gd name="T10" fmla="*/ 0 w 14"/>
                      <a:gd name="T11" fmla="*/ 11 h 23"/>
                      <a:gd name="T12" fmla="*/ 0 w 14"/>
                      <a:gd name="T13" fmla="*/ 9 h 23"/>
                      <a:gd name="T14" fmla="*/ 0 w 14"/>
                      <a:gd name="T15" fmla="*/ 7 h 23"/>
                      <a:gd name="T16" fmla="*/ 0 w 14"/>
                      <a:gd name="T17" fmla="*/ 5 h 23"/>
                      <a:gd name="T18" fmla="*/ 0 w 14"/>
                      <a:gd name="T19" fmla="*/ 4 h 23"/>
                      <a:gd name="T20" fmla="*/ 1 w 14"/>
                      <a:gd name="T21" fmla="*/ 3 h 23"/>
                      <a:gd name="T22" fmla="*/ 2 w 14"/>
                      <a:gd name="T23" fmla="*/ 1 h 23"/>
                      <a:gd name="T24" fmla="*/ 3 w 14"/>
                      <a:gd name="T25" fmla="*/ 0 h 23"/>
                      <a:gd name="T26" fmla="*/ 4 w 14"/>
                      <a:gd name="T27" fmla="*/ 0 h 23"/>
                      <a:gd name="T28" fmla="*/ 6 w 14"/>
                      <a:gd name="T29" fmla="*/ 0 h 23"/>
                      <a:gd name="T30" fmla="*/ 8 w 14"/>
                      <a:gd name="T31" fmla="*/ 0 h 23"/>
                      <a:gd name="T32" fmla="*/ 9 w 14"/>
                      <a:gd name="T33" fmla="*/ 1 h 23"/>
                      <a:gd name="T34" fmla="*/ 10 w 14"/>
                      <a:gd name="T35" fmla="*/ 4 h 23"/>
                      <a:gd name="T36" fmla="*/ 11 w 14"/>
                      <a:gd name="T37" fmla="*/ 5 h 23"/>
                      <a:gd name="T38" fmla="*/ 12 w 14"/>
                      <a:gd name="T39" fmla="*/ 7 h 23"/>
                      <a:gd name="T40" fmla="*/ 13 w 14"/>
                      <a:gd name="T41" fmla="*/ 9 h 23"/>
                      <a:gd name="T42" fmla="*/ 14 w 14"/>
                      <a:gd name="T43" fmla="*/ 12 h 23"/>
                      <a:gd name="T44" fmla="*/ 14 w 14"/>
                      <a:gd name="T45" fmla="*/ 14 h 23"/>
                      <a:gd name="T46" fmla="*/ 14 w 14"/>
                      <a:gd name="T47" fmla="*/ 17 h 23"/>
                      <a:gd name="T48" fmla="*/ 14 w 14"/>
                      <a:gd name="T49" fmla="*/ 19 h 23"/>
                      <a:gd name="T50" fmla="*/ 14 w 14"/>
                      <a:gd name="T51" fmla="*/ 20 h 23"/>
                      <a:gd name="T52" fmla="*/ 13 w 14"/>
                      <a:gd name="T53" fmla="*/ 21 h 23"/>
                      <a:gd name="T54" fmla="*/ 12 w 14"/>
                      <a:gd name="T55" fmla="*/ 22 h 23"/>
                      <a:gd name="T56" fmla="*/ 11 w 14"/>
                      <a:gd name="T57" fmla="*/ 23 h 23"/>
                      <a:gd name="T58" fmla="*/ 10 w 14"/>
                      <a:gd name="T59" fmla="*/ 23 h 23"/>
                      <a:gd name="T60" fmla="*/ 8 w 14"/>
                      <a:gd name="T61" fmla="*/ 23 h 23"/>
                      <a:gd name="T62" fmla="*/ 6 w 14"/>
                      <a:gd name="T63" fmla="*/ 22 h 23"/>
                      <a:gd name="T64" fmla="*/ 4 w 14"/>
                      <a:gd name="T65" fmla="*/ 21 h 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"/>
                      <a:gd name="T100" fmla="*/ 0 h 23"/>
                      <a:gd name="T101" fmla="*/ 14 w 14"/>
                      <a:gd name="T102" fmla="*/ 23 h 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" h="23">
                        <a:moveTo>
                          <a:pt x="4" y="21"/>
                        </a:moveTo>
                        <a:lnTo>
                          <a:pt x="3" y="19"/>
                        </a:lnTo>
                        <a:lnTo>
                          <a:pt x="3" y="18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4"/>
                        </a:lnTo>
                        <a:lnTo>
                          <a:pt x="11" y="5"/>
                        </a:lnTo>
                        <a:lnTo>
                          <a:pt x="12" y="7"/>
                        </a:lnTo>
                        <a:lnTo>
                          <a:pt x="13" y="9"/>
                        </a:lnTo>
                        <a:lnTo>
                          <a:pt x="14" y="12"/>
                        </a:lnTo>
                        <a:lnTo>
                          <a:pt x="14" y="14"/>
                        </a:lnTo>
                        <a:lnTo>
                          <a:pt x="14" y="17"/>
                        </a:lnTo>
                        <a:lnTo>
                          <a:pt x="14" y="19"/>
                        </a:lnTo>
                        <a:lnTo>
                          <a:pt x="14" y="20"/>
                        </a:lnTo>
                        <a:lnTo>
                          <a:pt x="13" y="21"/>
                        </a:lnTo>
                        <a:lnTo>
                          <a:pt x="12" y="22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8" y="23"/>
                        </a:lnTo>
                        <a:lnTo>
                          <a:pt x="6" y="22"/>
                        </a:lnTo>
                        <a:lnTo>
                          <a:pt x="4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0" name="Freeform 91"/>
                  <p:cNvSpPr>
                    <a:spLocks/>
                  </p:cNvSpPr>
                  <p:nvPr/>
                </p:nvSpPr>
                <p:spPr bwMode="auto">
                  <a:xfrm>
                    <a:off x="978" y="2552"/>
                    <a:ext cx="29" cy="35"/>
                  </a:xfrm>
                  <a:custGeom>
                    <a:avLst/>
                    <a:gdLst>
                      <a:gd name="T0" fmla="*/ 23 w 29"/>
                      <a:gd name="T1" fmla="*/ 14 h 35"/>
                      <a:gd name="T2" fmla="*/ 23 w 29"/>
                      <a:gd name="T3" fmla="*/ 12 h 35"/>
                      <a:gd name="T4" fmla="*/ 23 w 29"/>
                      <a:gd name="T5" fmla="*/ 12 h 35"/>
                      <a:gd name="T6" fmla="*/ 23 w 29"/>
                      <a:gd name="T7" fmla="*/ 12 h 35"/>
                      <a:gd name="T8" fmla="*/ 23 w 29"/>
                      <a:gd name="T9" fmla="*/ 10 h 35"/>
                      <a:gd name="T10" fmla="*/ 23 w 29"/>
                      <a:gd name="T11" fmla="*/ 7 h 35"/>
                      <a:gd name="T12" fmla="*/ 22 w 29"/>
                      <a:gd name="T13" fmla="*/ 5 h 35"/>
                      <a:gd name="T14" fmla="*/ 18 w 29"/>
                      <a:gd name="T15" fmla="*/ 2 h 35"/>
                      <a:gd name="T16" fmla="*/ 15 w 29"/>
                      <a:gd name="T17" fmla="*/ 0 h 35"/>
                      <a:gd name="T18" fmla="*/ 11 w 29"/>
                      <a:gd name="T19" fmla="*/ 0 h 35"/>
                      <a:gd name="T20" fmla="*/ 7 w 29"/>
                      <a:gd name="T21" fmla="*/ 2 h 35"/>
                      <a:gd name="T22" fmla="*/ 2 w 29"/>
                      <a:gd name="T23" fmla="*/ 5 h 35"/>
                      <a:gd name="T24" fmla="*/ 0 w 29"/>
                      <a:gd name="T25" fmla="*/ 8 h 35"/>
                      <a:gd name="T26" fmla="*/ 0 w 29"/>
                      <a:gd name="T27" fmla="*/ 12 h 35"/>
                      <a:gd name="T28" fmla="*/ 2 w 29"/>
                      <a:gd name="T29" fmla="*/ 16 h 35"/>
                      <a:gd name="T30" fmla="*/ 4 w 29"/>
                      <a:gd name="T31" fmla="*/ 18 h 35"/>
                      <a:gd name="T32" fmla="*/ 5 w 29"/>
                      <a:gd name="T33" fmla="*/ 19 h 35"/>
                      <a:gd name="T34" fmla="*/ 5 w 29"/>
                      <a:gd name="T35" fmla="*/ 19 h 35"/>
                      <a:gd name="T36" fmla="*/ 4 w 29"/>
                      <a:gd name="T37" fmla="*/ 20 h 35"/>
                      <a:gd name="T38" fmla="*/ 4 w 29"/>
                      <a:gd name="T39" fmla="*/ 20 h 35"/>
                      <a:gd name="T40" fmla="*/ 3 w 29"/>
                      <a:gd name="T41" fmla="*/ 22 h 35"/>
                      <a:gd name="T42" fmla="*/ 3 w 29"/>
                      <a:gd name="T43" fmla="*/ 25 h 35"/>
                      <a:gd name="T44" fmla="*/ 5 w 29"/>
                      <a:gd name="T45" fmla="*/ 30 h 35"/>
                      <a:gd name="T46" fmla="*/ 9 w 29"/>
                      <a:gd name="T47" fmla="*/ 33 h 35"/>
                      <a:gd name="T48" fmla="*/ 13 w 29"/>
                      <a:gd name="T49" fmla="*/ 35 h 35"/>
                      <a:gd name="T50" fmla="*/ 18 w 29"/>
                      <a:gd name="T51" fmla="*/ 35 h 35"/>
                      <a:gd name="T52" fmla="*/ 23 w 29"/>
                      <a:gd name="T53" fmla="*/ 33 h 35"/>
                      <a:gd name="T54" fmla="*/ 26 w 29"/>
                      <a:gd name="T55" fmla="*/ 30 h 35"/>
                      <a:gd name="T56" fmla="*/ 29 w 29"/>
                      <a:gd name="T57" fmla="*/ 25 h 35"/>
                      <a:gd name="T58" fmla="*/ 29 w 29"/>
                      <a:gd name="T59" fmla="*/ 21 h 35"/>
                      <a:gd name="T60" fmla="*/ 27 w 29"/>
                      <a:gd name="T61" fmla="*/ 18 h 35"/>
                      <a:gd name="T62" fmla="*/ 25 w 29"/>
                      <a:gd name="T63" fmla="*/ 1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"/>
                      <a:gd name="T97" fmla="*/ 0 h 35"/>
                      <a:gd name="T98" fmla="*/ 29 w 29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3" y="12"/>
                        </a:lnTo>
                        <a:lnTo>
                          <a:pt x="23" y="10"/>
                        </a:lnTo>
                        <a:lnTo>
                          <a:pt x="23" y="9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2" y="5"/>
                        </a:lnTo>
                        <a:lnTo>
                          <a:pt x="21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2" y="16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3" y="22"/>
                        </a:lnTo>
                        <a:lnTo>
                          <a:pt x="3" y="24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5" y="30"/>
                        </a:lnTo>
                        <a:lnTo>
                          <a:pt x="7" y="32"/>
                        </a:lnTo>
                        <a:lnTo>
                          <a:pt x="9" y="33"/>
                        </a:lnTo>
                        <a:lnTo>
                          <a:pt x="11" y="34"/>
                        </a:lnTo>
                        <a:lnTo>
                          <a:pt x="13" y="35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5" y="32"/>
                        </a:lnTo>
                        <a:lnTo>
                          <a:pt x="26" y="30"/>
                        </a:lnTo>
                        <a:lnTo>
                          <a:pt x="28" y="28"/>
                        </a:lnTo>
                        <a:lnTo>
                          <a:pt x="29" y="25"/>
                        </a:lnTo>
                        <a:lnTo>
                          <a:pt x="29" y="23"/>
                        </a:lnTo>
                        <a:lnTo>
                          <a:pt x="29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5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1" name="Freeform 92"/>
                  <p:cNvSpPr>
                    <a:spLocks/>
                  </p:cNvSpPr>
                  <p:nvPr/>
                </p:nvSpPr>
                <p:spPr bwMode="auto">
                  <a:xfrm>
                    <a:off x="980" y="2554"/>
                    <a:ext cx="25" cy="31"/>
                  </a:xfrm>
                  <a:custGeom>
                    <a:avLst/>
                    <a:gdLst>
                      <a:gd name="T0" fmla="*/ 3 w 25"/>
                      <a:gd name="T1" fmla="*/ 21 h 31"/>
                      <a:gd name="T2" fmla="*/ 3 w 25"/>
                      <a:gd name="T3" fmla="*/ 23 h 31"/>
                      <a:gd name="T4" fmla="*/ 6 w 25"/>
                      <a:gd name="T5" fmla="*/ 27 h 31"/>
                      <a:gd name="T6" fmla="*/ 8 w 25"/>
                      <a:gd name="T7" fmla="*/ 29 h 31"/>
                      <a:gd name="T8" fmla="*/ 12 w 25"/>
                      <a:gd name="T9" fmla="*/ 31 h 31"/>
                      <a:gd name="T10" fmla="*/ 15 w 25"/>
                      <a:gd name="T11" fmla="*/ 31 h 31"/>
                      <a:gd name="T12" fmla="*/ 20 w 25"/>
                      <a:gd name="T13" fmla="*/ 29 h 31"/>
                      <a:gd name="T14" fmla="*/ 23 w 25"/>
                      <a:gd name="T15" fmla="*/ 27 h 31"/>
                      <a:gd name="T16" fmla="*/ 25 w 25"/>
                      <a:gd name="T17" fmla="*/ 22 h 31"/>
                      <a:gd name="T18" fmla="*/ 25 w 25"/>
                      <a:gd name="T19" fmla="*/ 19 h 31"/>
                      <a:gd name="T20" fmla="*/ 23 w 25"/>
                      <a:gd name="T21" fmla="*/ 17 h 31"/>
                      <a:gd name="T22" fmla="*/ 22 w 25"/>
                      <a:gd name="T23" fmla="*/ 14 h 31"/>
                      <a:gd name="T24" fmla="*/ 20 w 25"/>
                      <a:gd name="T25" fmla="*/ 13 h 31"/>
                      <a:gd name="T26" fmla="*/ 17 w 25"/>
                      <a:gd name="T27" fmla="*/ 13 h 31"/>
                      <a:gd name="T28" fmla="*/ 17 w 25"/>
                      <a:gd name="T29" fmla="*/ 12 h 31"/>
                      <a:gd name="T30" fmla="*/ 19 w 25"/>
                      <a:gd name="T31" fmla="*/ 10 h 31"/>
                      <a:gd name="T32" fmla="*/ 19 w 25"/>
                      <a:gd name="T33" fmla="*/ 8 h 31"/>
                      <a:gd name="T34" fmla="*/ 19 w 25"/>
                      <a:gd name="T35" fmla="*/ 6 h 31"/>
                      <a:gd name="T36" fmla="*/ 17 w 25"/>
                      <a:gd name="T37" fmla="*/ 4 h 31"/>
                      <a:gd name="T38" fmla="*/ 15 w 25"/>
                      <a:gd name="T39" fmla="*/ 2 h 31"/>
                      <a:gd name="T40" fmla="*/ 12 w 25"/>
                      <a:gd name="T41" fmla="*/ 0 h 31"/>
                      <a:gd name="T42" fmla="*/ 9 w 25"/>
                      <a:gd name="T43" fmla="*/ 0 h 31"/>
                      <a:gd name="T44" fmla="*/ 6 w 25"/>
                      <a:gd name="T45" fmla="*/ 2 h 31"/>
                      <a:gd name="T46" fmla="*/ 2 w 25"/>
                      <a:gd name="T47" fmla="*/ 4 h 31"/>
                      <a:gd name="T48" fmla="*/ 0 w 25"/>
                      <a:gd name="T49" fmla="*/ 6 h 31"/>
                      <a:gd name="T50" fmla="*/ 0 w 25"/>
                      <a:gd name="T51" fmla="*/ 9 h 31"/>
                      <a:gd name="T52" fmla="*/ 1 w 25"/>
                      <a:gd name="T53" fmla="*/ 13 h 31"/>
                      <a:gd name="T54" fmla="*/ 3 w 25"/>
                      <a:gd name="T55" fmla="*/ 15 h 31"/>
                      <a:gd name="T56" fmla="*/ 5 w 25"/>
                      <a:gd name="T57" fmla="*/ 16 h 31"/>
                      <a:gd name="T58" fmla="*/ 6 w 25"/>
                      <a:gd name="T59" fmla="*/ 16 h 31"/>
                      <a:gd name="T60" fmla="*/ 6 w 25"/>
                      <a:gd name="T61" fmla="*/ 17 h 31"/>
                      <a:gd name="T62" fmla="*/ 5 w 25"/>
                      <a:gd name="T63" fmla="*/ 19 h 3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5"/>
                      <a:gd name="T97" fmla="*/ 0 h 31"/>
                      <a:gd name="T98" fmla="*/ 25 w 25"/>
                      <a:gd name="T99" fmla="*/ 31 h 3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5" h="31">
                        <a:moveTo>
                          <a:pt x="5" y="20"/>
                        </a:move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3" y="23"/>
                        </a:lnTo>
                        <a:lnTo>
                          <a:pt x="5" y="24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10" y="30"/>
                        </a:lnTo>
                        <a:lnTo>
                          <a:pt x="12" y="31"/>
                        </a:lnTo>
                        <a:lnTo>
                          <a:pt x="13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20" y="29"/>
                        </a:lnTo>
                        <a:lnTo>
                          <a:pt x="22" y="28"/>
                        </a:lnTo>
                        <a:lnTo>
                          <a:pt x="23" y="27"/>
                        </a:lnTo>
                        <a:lnTo>
                          <a:pt x="24" y="24"/>
                        </a:lnTo>
                        <a:lnTo>
                          <a:pt x="25" y="22"/>
                        </a:lnTo>
                        <a:lnTo>
                          <a:pt x="25" y="21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3" y="17"/>
                        </a:lnTo>
                        <a:lnTo>
                          <a:pt x="23" y="15"/>
                        </a:lnTo>
                        <a:lnTo>
                          <a:pt x="22" y="14"/>
                        </a:lnTo>
                        <a:lnTo>
                          <a:pt x="21" y="13"/>
                        </a:lnTo>
                        <a:lnTo>
                          <a:pt x="20" y="13"/>
                        </a:lnTo>
                        <a:lnTo>
                          <a:pt x="19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19" y="9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19" y="6"/>
                        </a:lnTo>
                        <a:lnTo>
                          <a:pt x="19" y="5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2" y="14"/>
                        </a:lnTo>
                        <a:lnTo>
                          <a:pt x="3" y="15"/>
                        </a:lnTo>
                        <a:lnTo>
                          <a:pt x="5" y="15"/>
                        </a:lnTo>
                        <a:lnTo>
                          <a:pt x="5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2" name="Freeform 93"/>
                  <p:cNvSpPr>
                    <a:spLocks/>
                  </p:cNvSpPr>
                  <p:nvPr/>
                </p:nvSpPr>
                <p:spPr bwMode="auto">
                  <a:xfrm>
                    <a:off x="985" y="2557"/>
                    <a:ext cx="10" cy="10"/>
                  </a:xfrm>
                  <a:custGeom>
                    <a:avLst/>
                    <a:gdLst>
                      <a:gd name="T0" fmla="*/ 3 w 10"/>
                      <a:gd name="T1" fmla="*/ 10 h 10"/>
                      <a:gd name="T2" fmla="*/ 2 w 10"/>
                      <a:gd name="T3" fmla="*/ 10 h 10"/>
                      <a:gd name="T4" fmla="*/ 1 w 10"/>
                      <a:gd name="T5" fmla="*/ 9 h 10"/>
                      <a:gd name="T6" fmla="*/ 1 w 10"/>
                      <a:gd name="T7" fmla="*/ 9 h 10"/>
                      <a:gd name="T8" fmla="*/ 0 w 10"/>
                      <a:gd name="T9" fmla="*/ 7 h 10"/>
                      <a:gd name="T10" fmla="*/ 0 w 10"/>
                      <a:gd name="T11" fmla="*/ 6 h 10"/>
                      <a:gd name="T12" fmla="*/ 0 w 10"/>
                      <a:gd name="T13" fmla="*/ 5 h 10"/>
                      <a:gd name="T14" fmla="*/ 0 w 10"/>
                      <a:gd name="T15" fmla="*/ 4 h 10"/>
                      <a:gd name="T16" fmla="*/ 0 w 10"/>
                      <a:gd name="T17" fmla="*/ 3 h 10"/>
                      <a:gd name="T18" fmla="*/ 1 w 10"/>
                      <a:gd name="T19" fmla="*/ 2 h 10"/>
                      <a:gd name="T20" fmla="*/ 2 w 10"/>
                      <a:gd name="T21" fmla="*/ 2 h 10"/>
                      <a:gd name="T22" fmla="*/ 2 w 10"/>
                      <a:gd name="T23" fmla="*/ 2 h 10"/>
                      <a:gd name="T24" fmla="*/ 3 w 10"/>
                      <a:gd name="T25" fmla="*/ 1 h 10"/>
                      <a:gd name="T26" fmla="*/ 4 w 10"/>
                      <a:gd name="T27" fmla="*/ 0 h 10"/>
                      <a:gd name="T28" fmla="*/ 5 w 10"/>
                      <a:gd name="T29" fmla="*/ 0 h 10"/>
                      <a:gd name="T30" fmla="*/ 6 w 10"/>
                      <a:gd name="T31" fmla="*/ 0 h 10"/>
                      <a:gd name="T32" fmla="*/ 7 w 10"/>
                      <a:gd name="T33" fmla="*/ 1 h 10"/>
                      <a:gd name="T34" fmla="*/ 8 w 10"/>
                      <a:gd name="T35" fmla="*/ 2 h 10"/>
                      <a:gd name="T36" fmla="*/ 8 w 10"/>
                      <a:gd name="T37" fmla="*/ 2 h 10"/>
                      <a:gd name="T38" fmla="*/ 9 w 10"/>
                      <a:gd name="T39" fmla="*/ 2 h 10"/>
                      <a:gd name="T40" fmla="*/ 9 w 10"/>
                      <a:gd name="T41" fmla="*/ 3 h 10"/>
                      <a:gd name="T42" fmla="*/ 10 w 10"/>
                      <a:gd name="T43" fmla="*/ 4 h 10"/>
                      <a:gd name="T44" fmla="*/ 10 w 10"/>
                      <a:gd name="T45" fmla="*/ 5 h 10"/>
                      <a:gd name="T46" fmla="*/ 10 w 10"/>
                      <a:gd name="T47" fmla="*/ 6 h 10"/>
                      <a:gd name="T48" fmla="*/ 9 w 10"/>
                      <a:gd name="T49" fmla="*/ 7 h 10"/>
                      <a:gd name="T50" fmla="*/ 9 w 10"/>
                      <a:gd name="T51" fmla="*/ 9 h 10"/>
                      <a:gd name="T52" fmla="*/ 8 w 10"/>
                      <a:gd name="T53" fmla="*/ 9 h 10"/>
                      <a:gd name="T54" fmla="*/ 7 w 10"/>
                      <a:gd name="T55" fmla="*/ 10 h 10"/>
                      <a:gd name="T56" fmla="*/ 6 w 10"/>
                      <a:gd name="T57" fmla="*/ 10 h 10"/>
                      <a:gd name="T58" fmla="*/ 5 w 10"/>
                      <a:gd name="T59" fmla="*/ 10 h 10"/>
                      <a:gd name="T60" fmla="*/ 5 w 10"/>
                      <a:gd name="T61" fmla="*/ 10 h 10"/>
                      <a:gd name="T62" fmla="*/ 4 w 10"/>
                      <a:gd name="T63" fmla="*/ 10 h 10"/>
                      <a:gd name="T64" fmla="*/ 3 w 10"/>
                      <a:gd name="T65" fmla="*/ 10 h 1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"/>
                      <a:gd name="T100" fmla="*/ 0 h 10"/>
                      <a:gd name="T101" fmla="*/ 10 w 10"/>
                      <a:gd name="T102" fmla="*/ 10 h 1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" h="10">
                        <a:moveTo>
                          <a:pt x="3" y="10"/>
                        </a:moveTo>
                        <a:lnTo>
                          <a:pt x="2" y="10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10" y="4"/>
                        </a:lnTo>
                        <a:lnTo>
                          <a:pt x="10" y="5"/>
                        </a:lnTo>
                        <a:lnTo>
                          <a:pt x="10" y="6"/>
                        </a:lnTo>
                        <a:lnTo>
                          <a:pt x="9" y="7"/>
                        </a:lnTo>
                        <a:lnTo>
                          <a:pt x="9" y="9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3" name="Freeform 94"/>
                  <p:cNvSpPr>
                    <a:spLocks/>
                  </p:cNvSpPr>
                  <p:nvPr/>
                </p:nvSpPr>
                <p:spPr bwMode="auto">
                  <a:xfrm>
                    <a:off x="988" y="2569"/>
                    <a:ext cx="13" cy="13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2 w 13"/>
                      <a:gd name="T3" fmla="*/ 11 h 13"/>
                      <a:gd name="T4" fmla="*/ 2 w 13"/>
                      <a:gd name="T5" fmla="*/ 9 h 13"/>
                      <a:gd name="T6" fmla="*/ 1 w 13"/>
                      <a:gd name="T7" fmla="*/ 9 h 13"/>
                      <a:gd name="T8" fmla="*/ 1 w 13"/>
                      <a:gd name="T9" fmla="*/ 8 h 13"/>
                      <a:gd name="T10" fmla="*/ 0 w 13"/>
                      <a:gd name="T11" fmla="*/ 7 h 13"/>
                      <a:gd name="T12" fmla="*/ 0 w 13"/>
                      <a:gd name="T13" fmla="*/ 6 h 13"/>
                      <a:gd name="T14" fmla="*/ 0 w 13"/>
                      <a:gd name="T15" fmla="*/ 5 h 13"/>
                      <a:gd name="T16" fmla="*/ 1 w 13"/>
                      <a:gd name="T17" fmla="*/ 4 h 13"/>
                      <a:gd name="T18" fmla="*/ 1 w 13"/>
                      <a:gd name="T19" fmla="*/ 3 h 13"/>
                      <a:gd name="T20" fmla="*/ 2 w 13"/>
                      <a:gd name="T21" fmla="*/ 2 h 13"/>
                      <a:gd name="T22" fmla="*/ 3 w 13"/>
                      <a:gd name="T23" fmla="*/ 2 h 13"/>
                      <a:gd name="T24" fmla="*/ 4 w 13"/>
                      <a:gd name="T25" fmla="*/ 1 h 13"/>
                      <a:gd name="T26" fmla="*/ 5 w 13"/>
                      <a:gd name="T27" fmla="*/ 0 h 13"/>
                      <a:gd name="T28" fmla="*/ 7 w 13"/>
                      <a:gd name="T29" fmla="*/ 0 h 13"/>
                      <a:gd name="T30" fmla="*/ 8 w 13"/>
                      <a:gd name="T31" fmla="*/ 0 h 13"/>
                      <a:gd name="T32" fmla="*/ 9 w 13"/>
                      <a:gd name="T33" fmla="*/ 1 h 13"/>
                      <a:gd name="T34" fmla="*/ 11 w 13"/>
                      <a:gd name="T35" fmla="*/ 1 h 13"/>
                      <a:gd name="T36" fmla="*/ 12 w 13"/>
                      <a:gd name="T37" fmla="*/ 2 h 13"/>
                      <a:gd name="T38" fmla="*/ 12 w 13"/>
                      <a:gd name="T39" fmla="*/ 3 h 13"/>
                      <a:gd name="T40" fmla="*/ 13 w 13"/>
                      <a:gd name="T41" fmla="*/ 4 h 13"/>
                      <a:gd name="T42" fmla="*/ 13 w 13"/>
                      <a:gd name="T43" fmla="*/ 5 h 13"/>
                      <a:gd name="T44" fmla="*/ 13 w 13"/>
                      <a:gd name="T45" fmla="*/ 6 h 13"/>
                      <a:gd name="T46" fmla="*/ 13 w 13"/>
                      <a:gd name="T47" fmla="*/ 7 h 13"/>
                      <a:gd name="T48" fmla="*/ 12 w 13"/>
                      <a:gd name="T49" fmla="*/ 8 h 13"/>
                      <a:gd name="T50" fmla="*/ 12 w 13"/>
                      <a:gd name="T51" fmla="*/ 9 h 13"/>
                      <a:gd name="T52" fmla="*/ 11 w 13"/>
                      <a:gd name="T53" fmla="*/ 11 h 13"/>
                      <a:gd name="T54" fmla="*/ 9 w 13"/>
                      <a:gd name="T55" fmla="*/ 11 h 13"/>
                      <a:gd name="T56" fmla="*/ 8 w 13"/>
                      <a:gd name="T57" fmla="*/ 12 h 13"/>
                      <a:gd name="T58" fmla="*/ 7 w 13"/>
                      <a:gd name="T59" fmla="*/ 13 h 13"/>
                      <a:gd name="T60" fmla="*/ 5 w 13"/>
                      <a:gd name="T61" fmla="*/ 13 h 13"/>
                      <a:gd name="T62" fmla="*/ 4 w 13"/>
                      <a:gd name="T63" fmla="*/ 13 h 13"/>
                      <a:gd name="T64" fmla="*/ 3 w 13"/>
                      <a:gd name="T65" fmla="*/ 12 h 1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3"/>
                      <a:gd name="T101" fmla="*/ 13 w 13"/>
                      <a:gd name="T102" fmla="*/ 13 h 1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3">
                        <a:moveTo>
                          <a:pt x="3" y="12"/>
                        </a:moveTo>
                        <a:lnTo>
                          <a:pt x="2" y="11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3" y="7"/>
                        </a:lnTo>
                        <a:lnTo>
                          <a:pt x="12" y="8"/>
                        </a:lnTo>
                        <a:lnTo>
                          <a:pt x="12" y="9"/>
                        </a:lnTo>
                        <a:lnTo>
                          <a:pt x="11" y="11"/>
                        </a:lnTo>
                        <a:lnTo>
                          <a:pt x="9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3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4" name="Freeform 95"/>
                  <p:cNvSpPr>
                    <a:spLocks/>
                  </p:cNvSpPr>
                  <p:nvPr/>
                </p:nvSpPr>
                <p:spPr bwMode="auto">
                  <a:xfrm>
                    <a:off x="1226" y="2466"/>
                    <a:ext cx="27" cy="36"/>
                  </a:xfrm>
                  <a:custGeom>
                    <a:avLst/>
                    <a:gdLst>
                      <a:gd name="T0" fmla="*/ 22 w 27"/>
                      <a:gd name="T1" fmla="*/ 18 h 36"/>
                      <a:gd name="T2" fmla="*/ 20 w 27"/>
                      <a:gd name="T3" fmla="*/ 19 h 36"/>
                      <a:gd name="T4" fmla="*/ 14 w 27"/>
                      <a:gd name="T5" fmla="*/ 3 h 36"/>
                      <a:gd name="T6" fmla="*/ 14 w 27"/>
                      <a:gd name="T7" fmla="*/ 0 h 36"/>
                      <a:gd name="T8" fmla="*/ 12 w 27"/>
                      <a:gd name="T9" fmla="*/ 0 h 36"/>
                      <a:gd name="T10" fmla="*/ 8 w 27"/>
                      <a:gd name="T11" fmla="*/ 2 h 36"/>
                      <a:gd name="T12" fmla="*/ 7 w 27"/>
                      <a:gd name="T13" fmla="*/ 3 h 36"/>
                      <a:gd name="T14" fmla="*/ 7 w 27"/>
                      <a:gd name="T15" fmla="*/ 4 h 36"/>
                      <a:gd name="T16" fmla="*/ 0 w 27"/>
                      <a:gd name="T17" fmla="*/ 26 h 36"/>
                      <a:gd name="T18" fmla="*/ 0 w 27"/>
                      <a:gd name="T19" fmla="*/ 26 h 36"/>
                      <a:gd name="T20" fmla="*/ 0 w 27"/>
                      <a:gd name="T21" fmla="*/ 27 h 36"/>
                      <a:gd name="T22" fmla="*/ 2 w 27"/>
                      <a:gd name="T23" fmla="*/ 31 h 36"/>
                      <a:gd name="T24" fmla="*/ 2 w 27"/>
                      <a:gd name="T25" fmla="*/ 33 h 36"/>
                      <a:gd name="T26" fmla="*/ 4 w 27"/>
                      <a:gd name="T27" fmla="*/ 32 h 36"/>
                      <a:gd name="T28" fmla="*/ 15 w 27"/>
                      <a:gd name="T29" fmla="*/ 28 h 36"/>
                      <a:gd name="T30" fmla="*/ 16 w 27"/>
                      <a:gd name="T31" fmla="*/ 34 h 36"/>
                      <a:gd name="T32" fmla="*/ 17 w 27"/>
                      <a:gd name="T33" fmla="*/ 36 h 36"/>
                      <a:gd name="T34" fmla="*/ 19 w 27"/>
                      <a:gd name="T35" fmla="*/ 35 h 36"/>
                      <a:gd name="T36" fmla="*/ 22 w 27"/>
                      <a:gd name="T37" fmla="*/ 34 h 36"/>
                      <a:gd name="T38" fmla="*/ 25 w 27"/>
                      <a:gd name="T39" fmla="*/ 33 h 36"/>
                      <a:gd name="T40" fmla="*/ 24 w 27"/>
                      <a:gd name="T41" fmla="*/ 31 h 36"/>
                      <a:gd name="T42" fmla="*/ 22 w 27"/>
                      <a:gd name="T43" fmla="*/ 26 h 36"/>
                      <a:gd name="T44" fmla="*/ 25 w 27"/>
                      <a:gd name="T45" fmla="*/ 25 h 36"/>
                      <a:gd name="T46" fmla="*/ 27 w 27"/>
                      <a:gd name="T47" fmla="*/ 24 h 36"/>
                      <a:gd name="T48" fmla="*/ 26 w 27"/>
                      <a:gd name="T49" fmla="*/ 22 h 36"/>
                      <a:gd name="T50" fmla="*/ 25 w 27"/>
                      <a:gd name="T51" fmla="*/ 19 h 36"/>
                      <a:gd name="T52" fmla="*/ 24 w 27"/>
                      <a:gd name="T53" fmla="*/ 18 h 36"/>
                      <a:gd name="T54" fmla="*/ 22 w 27"/>
                      <a:gd name="T55" fmla="*/ 18 h 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7"/>
                      <a:gd name="T85" fmla="*/ 0 h 36"/>
                      <a:gd name="T86" fmla="*/ 27 w 27"/>
                      <a:gd name="T87" fmla="*/ 36 h 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7" h="36">
                        <a:moveTo>
                          <a:pt x="22" y="18"/>
                        </a:moveTo>
                        <a:lnTo>
                          <a:pt x="20" y="19"/>
                        </a:ln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2" y="31"/>
                        </a:lnTo>
                        <a:lnTo>
                          <a:pt x="2" y="33"/>
                        </a:lnTo>
                        <a:lnTo>
                          <a:pt x="4" y="32"/>
                        </a:lnTo>
                        <a:lnTo>
                          <a:pt x="15" y="28"/>
                        </a:lnTo>
                        <a:lnTo>
                          <a:pt x="16" y="34"/>
                        </a:lnTo>
                        <a:lnTo>
                          <a:pt x="17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5" y="33"/>
                        </a:lnTo>
                        <a:lnTo>
                          <a:pt x="24" y="31"/>
                        </a:lnTo>
                        <a:lnTo>
                          <a:pt x="22" y="26"/>
                        </a:lnTo>
                        <a:lnTo>
                          <a:pt x="25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2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5" name="Freeform 96"/>
                  <p:cNvSpPr>
                    <a:spLocks/>
                  </p:cNvSpPr>
                  <p:nvPr/>
                </p:nvSpPr>
                <p:spPr bwMode="auto">
                  <a:xfrm>
                    <a:off x="1228" y="2469"/>
                    <a:ext cx="22" cy="30"/>
                  </a:xfrm>
                  <a:custGeom>
                    <a:avLst/>
                    <a:gdLst>
                      <a:gd name="T0" fmla="*/ 16 w 22"/>
                      <a:gd name="T1" fmla="*/ 18 h 30"/>
                      <a:gd name="T2" fmla="*/ 10 w 22"/>
                      <a:gd name="T3" fmla="*/ 0 h 30"/>
                      <a:gd name="T4" fmla="*/ 8 w 22"/>
                      <a:gd name="T5" fmla="*/ 1 h 30"/>
                      <a:gd name="T6" fmla="*/ 0 w 22"/>
                      <a:gd name="T7" fmla="*/ 23 h 30"/>
                      <a:gd name="T8" fmla="*/ 1 w 22"/>
                      <a:gd name="T9" fmla="*/ 28 h 30"/>
                      <a:gd name="T10" fmla="*/ 14 w 22"/>
                      <a:gd name="T11" fmla="*/ 23 h 30"/>
                      <a:gd name="T12" fmla="*/ 16 w 22"/>
                      <a:gd name="T13" fmla="*/ 30 h 30"/>
                      <a:gd name="T14" fmla="*/ 20 w 22"/>
                      <a:gd name="T15" fmla="*/ 29 h 30"/>
                      <a:gd name="T16" fmla="*/ 17 w 22"/>
                      <a:gd name="T17" fmla="*/ 21 h 30"/>
                      <a:gd name="T18" fmla="*/ 22 w 22"/>
                      <a:gd name="T19" fmla="*/ 20 h 30"/>
                      <a:gd name="T20" fmla="*/ 20 w 22"/>
                      <a:gd name="T21" fmla="*/ 17 h 30"/>
                      <a:gd name="T22" fmla="*/ 16 w 22"/>
                      <a:gd name="T23" fmla="*/ 18 h 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30"/>
                      <a:gd name="T38" fmla="*/ 22 w 22"/>
                      <a:gd name="T39" fmla="*/ 30 h 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30">
                        <a:moveTo>
                          <a:pt x="16" y="18"/>
                        </a:moveTo>
                        <a:lnTo>
                          <a:pt x="10" y="0"/>
                        </a:lnTo>
                        <a:lnTo>
                          <a:pt x="8" y="1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14" y="23"/>
                        </a:lnTo>
                        <a:lnTo>
                          <a:pt x="16" y="30"/>
                        </a:lnTo>
                        <a:lnTo>
                          <a:pt x="20" y="29"/>
                        </a:lnTo>
                        <a:lnTo>
                          <a:pt x="17" y="21"/>
                        </a:lnTo>
                        <a:lnTo>
                          <a:pt x="22" y="20"/>
                        </a:lnTo>
                        <a:lnTo>
                          <a:pt x="20" y="17"/>
                        </a:lnTo>
                        <a:lnTo>
                          <a:pt x="16" y="18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6" name="Freeform 97"/>
                  <p:cNvSpPr>
                    <a:spLocks/>
                  </p:cNvSpPr>
                  <p:nvPr/>
                </p:nvSpPr>
                <p:spPr bwMode="auto">
                  <a:xfrm>
                    <a:off x="1231" y="2476"/>
                    <a:ext cx="10" cy="16"/>
                  </a:xfrm>
                  <a:custGeom>
                    <a:avLst/>
                    <a:gdLst>
                      <a:gd name="T0" fmla="*/ 10 w 10"/>
                      <a:gd name="T1" fmla="*/ 13 h 16"/>
                      <a:gd name="T2" fmla="*/ 0 w 10"/>
                      <a:gd name="T3" fmla="*/ 16 h 16"/>
                      <a:gd name="T4" fmla="*/ 6 w 10"/>
                      <a:gd name="T5" fmla="*/ 0 h 16"/>
                      <a:gd name="T6" fmla="*/ 10 w 10"/>
                      <a:gd name="T7" fmla="*/ 13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"/>
                      <a:gd name="T13" fmla="*/ 0 h 16"/>
                      <a:gd name="T14" fmla="*/ 10 w 10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" h="16">
                        <a:moveTo>
                          <a:pt x="10" y="13"/>
                        </a:move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7" name="Freeform 98"/>
                  <p:cNvSpPr>
                    <a:spLocks/>
                  </p:cNvSpPr>
                  <p:nvPr/>
                </p:nvSpPr>
                <p:spPr bwMode="auto">
                  <a:xfrm>
                    <a:off x="1069" y="2433"/>
                    <a:ext cx="42" cy="41"/>
                  </a:xfrm>
                  <a:custGeom>
                    <a:avLst/>
                    <a:gdLst>
                      <a:gd name="T0" fmla="*/ 1 w 42"/>
                      <a:gd name="T1" fmla="*/ 27 h 41"/>
                      <a:gd name="T2" fmla="*/ 0 w 42"/>
                      <a:gd name="T3" fmla="*/ 23 h 41"/>
                      <a:gd name="T4" fmla="*/ 0 w 42"/>
                      <a:gd name="T5" fmla="*/ 19 h 41"/>
                      <a:gd name="T6" fmla="*/ 1 w 42"/>
                      <a:gd name="T7" fmla="*/ 16 h 41"/>
                      <a:gd name="T8" fmla="*/ 2 w 42"/>
                      <a:gd name="T9" fmla="*/ 12 h 41"/>
                      <a:gd name="T10" fmla="*/ 4 w 42"/>
                      <a:gd name="T11" fmla="*/ 9 h 41"/>
                      <a:gd name="T12" fmla="*/ 6 w 42"/>
                      <a:gd name="T13" fmla="*/ 5 h 41"/>
                      <a:gd name="T14" fmla="*/ 9 w 42"/>
                      <a:gd name="T15" fmla="*/ 3 h 41"/>
                      <a:gd name="T16" fmla="*/ 14 w 42"/>
                      <a:gd name="T17" fmla="*/ 1 h 41"/>
                      <a:gd name="T18" fmla="*/ 18 w 42"/>
                      <a:gd name="T19" fmla="*/ 0 h 41"/>
                      <a:gd name="T20" fmla="*/ 22 w 42"/>
                      <a:gd name="T21" fmla="*/ 0 h 41"/>
                      <a:gd name="T22" fmla="*/ 26 w 42"/>
                      <a:gd name="T23" fmla="*/ 1 h 41"/>
                      <a:gd name="T24" fmla="*/ 30 w 42"/>
                      <a:gd name="T25" fmla="*/ 2 h 41"/>
                      <a:gd name="T26" fmla="*/ 33 w 42"/>
                      <a:gd name="T27" fmla="*/ 4 h 41"/>
                      <a:gd name="T28" fmla="*/ 36 w 42"/>
                      <a:gd name="T29" fmla="*/ 7 h 41"/>
                      <a:gd name="T30" fmla="*/ 38 w 42"/>
                      <a:gd name="T31" fmla="*/ 10 h 41"/>
                      <a:gd name="T32" fmla="*/ 41 w 42"/>
                      <a:gd name="T33" fmla="*/ 14 h 41"/>
                      <a:gd name="T34" fmla="*/ 42 w 42"/>
                      <a:gd name="T35" fmla="*/ 22 h 41"/>
                      <a:gd name="T36" fmla="*/ 39 w 42"/>
                      <a:gd name="T37" fmla="*/ 29 h 41"/>
                      <a:gd name="T38" fmla="*/ 35 w 42"/>
                      <a:gd name="T39" fmla="*/ 36 h 41"/>
                      <a:gd name="T40" fmla="*/ 28 w 42"/>
                      <a:gd name="T41" fmla="*/ 40 h 41"/>
                      <a:gd name="T42" fmla="*/ 23 w 42"/>
                      <a:gd name="T43" fmla="*/ 41 h 41"/>
                      <a:gd name="T44" fmla="*/ 20 w 42"/>
                      <a:gd name="T45" fmla="*/ 41 h 41"/>
                      <a:gd name="T46" fmla="*/ 16 w 42"/>
                      <a:gd name="T47" fmla="*/ 40 h 41"/>
                      <a:gd name="T48" fmla="*/ 11 w 42"/>
                      <a:gd name="T49" fmla="*/ 39 h 41"/>
                      <a:gd name="T50" fmla="*/ 8 w 42"/>
                      <a:gd name="T51" fmla="*/ 37 h 41"/>
                      <a:gd name="T52" fmla="*/ 5 w 42"/>
                      <a:gd name="T53" fmla="*/ 35 h 41"/>
                      <a:gd name="T54" fmla="*/ 3 w 42"/>
                      <a:gd name="T55" fmla="*/ 31 h 41"/>
                      <a:gd name="T56" fmla="*/ 1 w 42"/>
                      <a:gd name="T57" fmla="*/ 27 h 4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2"/>
                      <a:gd name="T88" fmla="*/ 0 h 41"/>
                      <a:gd name="T89" fmla="*/ 42 w 42"/>
                      <a:gd name="T90" fmla="*/ 41 h 4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2" h="41">
                        <a:moveTo>
                          <a:pt x="1" y="27"/>
                        </a:move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2" y="12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6" y="1"/>
                        </a:lnTo>
                        <a:lnTo>
                          <a:pt x="30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10"/>
                        </a:lnTo>
                        <a:lnTo>
                          <a:pt x="41" y="14"/>
                        </a:lnTo>
                        <a:lnTo>
                          <a:pt x="42" y="22"/>
                        </a:lnTo>
                        <a:lnTo>
                          <a:pt x="39" y="29"/>
                        </a:lnTo>
                        <a:lnTo>
                          <a:pt x="35" y="36"/>
                        </a:lnTo>
                        <a:lnTo>
                          <a:pt x="28" y="40"/>
                        </a:lnTo>
                        <a:lnTo>
                          <a:pt x="23" y="41"/>
                        </a:lnTo>
                        <a:lnTo>
                          <a:pt x="20" y="41"/>
                        </a:lnTo>
                        <a:lnTo>
                          <a:pt x="16" y="40"/>
                        </a:lnTo>
                        <a:lnTo>
                          <a:pt x="11" y="39"/>
                        </a:lnTo>
                        <a:lnTo>
                          <a:pt x="8" y="37"/>
                        </a:lnTo>
                        <a:lnTo>
                          <a:pt x="5" y="35"/>
                        </a:lnTo>
                        <a:lnTo>
                          <a:pt x="3" y="31"/>
                        </a:lnTo>
                        <a:lnTo>
                          <a:pt x="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8" name="Freeform 99"/>
                  <p:cNvSpPr>
                    <a:spLocks/>
                  </p:cNvSpPr>
                  <p:nvPr/>
                </p:nvSpPr>
                <p:spPr bwMode="auto">
                  <a:xfrm>
                    <a:off x="1073" y="2437"/>
                    <a:ext cx="33" cy="33"/>
                  </a:xfrm>
                  <a:custGeom>
                    <a:avLst/>
                    <a:gdLst>
                      <a:gd name="T0" fmla="*/ 22 w 33"/>
                      <a:gd name="T1" fmla="*/ 32 h 33"/>
                      <a:gd name="T2" fmla="*/ 28 w 33"/>
                      <a:gd name="T3" fmla="*/ 28 h 33"/>
                      <a:gd name="T4" fmla="*/ 32 w 33"/>
                      <a:gd name="T5" fmla="*/ 23 h 33"/>
                      <a:gd name="T6" fmla="*/ 33 w 33"/>
                      <a:gd name="T7" fmla="*/ 18 h 33"/>
                      <a:gd name="T8" fmla="*/ 32 w 33"/>
                      <a:gd name="T9" fmla="*/ 11 h 33"/>
                      <a:gd name="T10" fmla="*/ 29 w 33"/>
                      <a:gd name="T11" fmla="*/ 6 h 33"/>
                      <a:gd name="T12" fmla="*/ 25 w 33"/>
                      <a:gd name="T13" fmla="*/ 1 h 33"/>
                      <a:gd name="T14" fmla="*/ 18 w 33"/>
                      <a:gd name="T15" fmla="*/ 0 h 33"/>
                      <a:gd name="T16" fmla="*/ 12 w 33"/>
                      <a:gd name="T17" fmla="*/ 1 h 33"/>
                      <a:gd name="T18" fmla="*/ 5 w 33"/>
                      <a:gd name="T19" fmla="*/ 5 h 33"/>
                      <a:gd name="T20" fmla="*/ 2 w 33"/>
                      <a:gd name="T21" fmla="*/ 10 h 33"/>
                      <a:gd name="T22" fmla="*/ 0 w 33"/>
                      <a:gd name="T23" fmla="*/ 15 h 33"/>
                      <a:gd name="T24" fmla="*/ 1 w 33"/>
                      <a:gd name="T25" fmla="*/ 22 h 33"/>
                      <a:gd name="T26" fmla="*/ 4 w 33"/>
                      <a:gd name="T27" fmla="*/ 27 h 33"/>
                      <a:gd name="T28" fmla="*/ 10 w 33"/>
                      <a:gd name="T29" fmla="*/ 32 h 33"/>
                      <a:gd name="T30" fmla="*/ 16 w 33"/>
                      <a:gd name="T31" fmla="*/ 33 h 33"/>
                      <a:gd name="T32" fmla="*/ 22 w 33"/>
                      <a:gd name="T33" fmla="*/ 32 h 3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"/>
                      <a:gd name="T52" fmla="*/ 0 h 33"/>
                      <a:gd name="T53" fmla="*/ 33 w 33"/>
                      <a:gd name="T54" fmla="*/ 33 h 3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" h="33">
                        <a:moveTo>
                          <a:pt x="22" y="32"/>
                        </a:moveTo>
                        <a:lnTo>
                          <a:pt x="28" y="28"/>
                        </a:lnTo>
                        <a:lnTo>
                          <a:pt x="32" y="23"/>
                        </a:lnTo>
                        <a:lnTo>
                          <a:pt x="33" y="18"/>
                        </a:lnTo>
                        <a:lnTo>
                          <a:pt x="32" y="11"/>
                        </a:lnTo>
                        <a:lnTo>
                          <a:pt x="29" y="6"/>
                        </a:lnTo>
                        <a:lnTo>
                          <a:pt x="25" y="1"/>
                        </a:lnTo>
                        <a:lnTo>
                          <a:pt x="18" y="0"/>
                        </a:lnTo>
                        <a:lnTo>
                          <a:pt x="12" y="1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4" y="27"/>
                        </a:lnTo>
                        <a:lnTo>
                          <a:pt x="10" y="32"/>
                        </a:lnTo>
                        <a:lnTo>
                          <a:pt x="16" y="33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79" name="Freeform 100"/>
                  <p:cNvSpPr>
                    <a:spLocks/>
                  </p:cNvSpPr>
                  <p:nvPr/>
                </p:nvSpPr>
                <p:spPr bwMode="auto">
                  <a:xfrm>
                    <a:off x="1139" y="2492"/>
                    <a:ext cx="31" cy="30"/>
                  </a:xfrm>
                  <a:custGeom>
                    <a:avLst/>
                    <a:gdLst>
                      <a:gd name="T0" fmla="*/ 31 w 31"/>
                      <a:gd name="T1" fmla="*/ 30 h 30"/>
                      <a:gd name="T2" fmla="*/ 21 w 31"/>
                      <a:gd name="T3" fmla="*/ 0 h 30"/>
                      <a:gd name="T4" fmla="*/ 0 w 31"/>
                      <a:gd name="T5" fmla="*/ 25 h 30"/>
                      <a:gd name="T6" fmla="*/ 31 w 31"/>
                      <a:gd name="T7" fmla="*/ 3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30"/>
                      <a:gd name="T14" fmla="*/ 31 w 3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30">
                        <a:moveTo>
                          <a:pt x="31" y="30"/>
                        </a:moveTo>
                        <a:lnTo>
                          <a:pt x="21" y="0"/>
                        </a:lnTo>
                        <a:lnTo>
                          <a:pt x="0" y="25"/>
                        </a:lnTo>
                        <a:lnTo>
                          <a:pt x="31" y="3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0" name="Freeform 102"/>
                  <p:cNvSpPr>
                    <a:spLocks/>
                  </p:cNvSpPr>
                  <p:nvPr/>
                </p:nvSpPr>
                <p:spPr bwMode="auto">
                  <a:xfrm>
                    <a:off x="951" y="2410"/>
                    <a:ext cx="11" cy="20"/>
                  </a:xfrm>
                  <a:custGeom>
                    <a:avLst/>
                    <a:gdLst>
                      <a:gd name="T0" fmla="*/ 10 w 11"/>
                      <a:gd name="T1" fmla="*/ 18 h 20"/>
                      <a:gd name="T2" fmla="*/ 10 w 11"/>
                      <a:gd name="T3" fmla="*/ 19 h 20"/>
                      <a:gd name="T4" fmla="*/ 9 w 11"/>
                      <a:gd name="T5" fmla="*/ 19 h 20"/>
                      <a:gd name="T6" fmla="*/ 9 w 11"/>
                      <a:gd name="T7" fmla="*/ 20 h 20"/>
                      <a:gd name="T8" fmla="*/ 8 w 11"/>
                      <a:gd name="T9" fmla="*/ 20 h 20"/>
                      <a:gd name="T10" fmla="*/ 7 w 11"/>
                      <a:gd name="T11" fmla="*/ 20 h 20"/>
                      <a:gd name="T12" fmla="*/ 7 w 11"/>
                      <a:gd name="T13" fmla="*/ 20 h 20"/>
                      <a:gd name="T14" fmla="*/ 6 w 11"/>
                      <a:gd name="T15" fmla="*/ 20 h 20"/>
                      <a:gd name="T16" fmla="*/ 4 w 11"/>
                      <a:gd name="T17" fmla="*/ 19 h 20"/>
                      <a:gd name="T18" fmla="*/ 3 w 11"/>
                      <a:gd name="T19" fmla="*/ 17 h 20"/>
                      <a:gd name="T20" fmla="*/ 3 w 11"/>
                      <a:gd name="T21" fmla="*/ 16 h 20"/>
                      <a:gd name="T22" fmla="*/ 2 w 11"/>
                      <a:gd name="T23" fmla="*/ 13 h 20"/>
                      <a:gd name="T24" fmla="*/ 1 w 11"/>
                      <a:gd name="T25" fmla="*/ 12 h 20"/>
                      <a:gd name="T26" fmla="*/ 0 w 11"/>
                      <a:gd name="T27" fmla="*/ 10 h 20"/>
                      <a:gd name="T28" fmla="*/ 0 w 11"/>
                      <a:gd name="T29" fmla="*/ 8 h 20"/>
                      <a:gd name="T30" fmla="*/ 0 w 11"/>
                      <a:gd name="T31" fmla="*/ 6 h 20"/>
                      <a:gd name="T32" fmla="*/ 0 w 11"/>
                      <a:gd name="T33" fmla="*/ 4 h 20"/>
                      <a:gd name="T34" fmla="*/ 0 w 11"/>
                      <a:gd name="T35" fmla="*/ 3 h 20"/>
                      <a:gd name="T36" fmla="*/ 0 w 11"/>
                      <a:gd name="T37" fmla="*/ 3 h 20"/>
                      <a:gd name="T38" fmla="*/ 1 w 11"/>
                      <a:gd name="T39" fmla="*/ 2 h 20"/>
                      <a:gd name="T40" fmla="*/ 2 w 11"/>
                      <a:gd name="T41" fmla="*/ 2 h 20"/>
                      <a:gd name="T42" fmla="*/ 3 w 11"/>
                      <a:gd name="T43" fmla="*/ 0 h 20"/>
                      <a:gd name="T44" fmla="*/ 4 w 11"/>
                      <a:gd name="T45" fmla="*/ 0 h 20"/>
                      <a:gd name="T46" fmla="*/ 4 w 11"/>
                      <a:gd name="T47" fmla="*/ 2 h 20"/>
                      <a:gd name="T48" fmla="*/ 6 w 11"/>
                      <a:gd name="T49" fmla="*/ 3 h 20"/>
                      <a:gd name="T50" fmla="*/ 7 w 11"/>
                      <a:gd name="T51" fmla="*/ 4 h 20"/>
                      <a:gd name="T52" fmla="*/ 8 w 11"/>
                      <a:gd name="T53" fmla="*/ 5 h 20"/>
                      <a:gd name="T54" fmla="*/ 8 w 11"/>
                      <a:gd name="T55" fmla="*/ 7 h 20"/>
                      <a:gd name="T56" fmla="*/ 9 w 11"/>
                      <a:gd name="T57" fmla="*/ 9 h 20"/>
                      <a:gd name="T58" fmla="*/ 10 w 11"/>
                      <a:gd name="T59" fmla="*/ 12 h 20"/>
                      <a:gd name="T60" fmla="*/ 11 w 11"/>
                      <a:gd name="T61" fmla="*/ 14 h 20"/>
                      <a:gd name="T62" fmla="*/ 11 w 11"/>
                      <a:gd name="T63" fmla="*/ 17 h 20"/>
                      <a:gd name="T64" fmla="*/ 10 w 11"/>
                      <a:gd name="T65" fmla="*/ 18 h 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"/>
                      <a:gd name="T100" fmla="*/ 0 h 20"/>
                      <a:gd name="T101" fmla="*/ 11 w 11"/>
                      <a:gd name="T102" fmla="*/ 20 h 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" h="20">
                        <a:moveTo>
                          <a:pt x="10" y="18"/>
                        </a:moveTo>
                        <a:lnTo>
                          <a:pt x="10" y="19"/>
                        </a:lnTo>
                        <a:lnTo>
                          <a:pt x="9" y="19"/>
                        </a:lnTo>
                        <a:lnTo>
                          <a:pt x="9" y="20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4" y="19"/>
                        </a:lnTo>
                        <a:lnTo>
                          <a:pt x="3" y="17"/>
                        </a:lnTo>
                        <a:lnTo>
                          <a:pt x="3" y="16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9" y="9"/>
                        </a:lnTo>
                        <a:lnTo>
                          <a:pt x="10" y="12"/>
                        </a:lnTo>
                        <a:lnTo>
                          <a:pt x="11" y="14"/>
                        </a:lnTo>
                        <a:lnTo>
                          <a:pt x="11" y="17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1" name="Freeform 103"/>
                  <p:cNvSpPr>
                    <a:spLocks/>
                  </p:cNvSpPr>
                  <p:nvPr/>
                </p:nvSpPr>
                <p:spPr bwMode="auto">
                  <a:xfrm>
                    <a:off x="935" y="2496"/>
                    <a:ext cx="8" cy="9"/>
                  </a:xfrm>
                  <a:custGeom>
                    <a:avLst/>
                    <a:gdLst>
                      <a:gd name="T0" fmla="*/ 0 w 8"/>
                      <a:gd name="T1" fmla="*/ 3 h 9"/>
                      <a:gd name="T2" fmla="*/ 1 w 8"/>
                      <a:gd name="T3" fmla="*/ 2 h 9"/>
                      <a:gd name="T4" fmla="*/ 1 w 8"/>
                      <a:gd name="T5" fmla="*/ 2 h 9"/>
                      <a:gd name="T6" fmla="*/ 1 w 8"/>
                      <a:gd name="T7" fmla="*/ 1 h 9"/>
                      <a:gd name="T8" fmla="*/ 2 w 8"/>
                      <a:gd name="T9" fmla="*/ 1 h 9"/>
                      <a:gd name="T10" fmla="*/ 3 w 8"/>
                      <a:gd name="T11" fmla="*/ 0 h 9"/>
                      <a:gd name="T12" fmla="*/ 4 w 8"/>
                      <a:gd name="T13" fmla="*/ 0 h 9"/>
                      <a:gd name="T14" fmla="*/ 4 w 8"/>
                      <a:gd name="T15" fmla="*/ 0 h 9"/>
                      <a:gd name="T16" fmla="*/ 5 w 8"/>
                      <a:gd name="T17" fmla="*/ 1 h 9"/>
                      <a:gd name="T18" fmla="*/ 6 w 8"/>
                      <a:gd name="T19" fmla="*/ 1 h 9"/>
                      <a:gd name="T20" fmla="*/ 6 w 8"/>
                      <a:gd name="T21" fmla="*/ 2 h 9"/>
                      <a:gd name="T22" fmla="*/ 8 w 8"/>
                      <a:gd name="T23" fmla="*/ 3 h 9"/>
                      <a:gd name="T24" fmla="*/ 8 w 8"/>
                      <a:gd name="T25" fmla="*/ 4 h 9"/>
                      <a:gd name="T26" fmla="*/ 8 w 8"/>
                      <a:gd name="T27" fmla="*/ 5 h 9"/>
                      <a:gd name="T28" fmla="*/ 8 w 8"/>
                      <a:gd name="T29" fmla="*/ 5 h 9"/>
                      <a:gd name="T30" fmla="*/ 8 w 8"/>
                      <a:gd name="T31" fmla="*/ 6 h 9"/>
                      <a:gd name="T32" fmla="*/ 8 w 8"/>
                      <a:gd name="T33" fmla="*/ 7 h 9"/>
                      <a:gd name="T34" fmla="*/ 8 w 8"/>
                      <a:gd name="T35" fmla="*/ 8 h 9"/>
                      <a:gd name="T36" fmla="*/ 6 w 8"/>
                      <a:gd name="T37" fmla="*/ 8 h 9"/>
                      <a:gd name="T38" fmla="*/ 6 w 8"/>
                      <a:gd name="T39" fmla="*/ 8 h 9"/>
                      <a:gd name="T40" fmla="*/ 5 w 8"/>
                      <a:gd name="T41" fmla="*/ 9 h 9"/>
                      <a:gd name="T42" fmla="*/ 4 w 8"/>
                      <a:gd name="T43" fmla="*/ 9 h 9"/>
                      <a:gd name="T44" fmla="*/ 4 w 8"/>
                      <a:gd name="T45" fmla="*/ 9 h 9"/>
                      <a:gd name="T46" fmla="*/ 3 w 8"/>
                      <a:gd name="T47" fmla="*/ 9 h 9"/>
                      <a:gd name="T48" fmla="*/ 2 w 8"/>
                      <a:gd name="T49" fmla="*/ 9 h 9"/>
                      <a:gd name="T50" fmla="*/ 1 w 8"/>
                      <a:gd name="T51" fmla="*/ 8 h 9"/>
                      <a:gd name="T52" fmla="*/ 1 w 8"/>
                      <a:gd name="T53" fmla="*/ 7 h 9"/>
                      <a:gd name="T54" fmla="*/ 1 w 8"/>
                      <a:gd name="T55" fmla="*/ 7 h 9"/>
                      <a:gd name="T56" fmla="*/ 0 w 8"/>
                      <a:gd name="T57" fmla="*/ 6 h 9"/>
                      <a:gd name="T58" fmla="*/ 0 w 8"/>
                      <a:gd name="T59" fmla="*/ 5 h 9"/>
                      <a:gd name="T60" fmla="*/ 0 w 8"/>
                      <a:gd name="T61" fmla="*/ 4 h 9"/>
                      <a:gd name="T62" fmla="*/ 0 w 8"/>
                      <a:gd name="T63" fmla="*/ 4 h 9"/>
                      <a:gd name="T64" fmla="*/ 0 w 8"/>
                      <a:gd name="T65" fmla="*/ 3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0" y="3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8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2" name="Freeform 104"/>
                  <p:cNvSpPr>
                    <a:spLocks/>
                  </p:cNvSpPr>
                  <p:nvPr/>
                </p:nvSpPr>
                <p:spPr bwMode="auto">
                  <a:xfrm>
                    <a:off x="987" y="2560"/>
                    <a:ext cx="6" cy="4"/>
                  </a:xfrm>
                  <a:custGeom>
                    <a:avLst/>
                    <a:gdLst>
                      <a:gd name="T0" fmla="*/ 0 w 6"/>
                      <a:gd name="T1" fmla="*/ 1 h 4"/>
                      <a:gd name="T2" fmla="*/ 0 w 6"/>
                      <a:gd name="T3" fmla="*/ 1 h 4"/>
                      <a:gd name="T4" fmla="*/ 1 w 6"/>
                      <a:gd name="T5" fmla="*/ 0 h 4"/>
                      <a:gd name="T6" fmla="*/ 1 w 6"/>
                      <a:gd name="T7" fmla="*/ 0 h 4"/>
                      <a:gd name="T8" fmla="*/ 2 w 6"/>
                      <a:gd name="T9" fmla="*/ 0 h 4"/>
                      <a:gd name="T10" fmla="*/ 3 w 6"/>
                      <a:gd name="T11" fmla="*/ 0 h 4"/>
                      <a:gd name="T12" fmla="*/ 3 w 6"/>
                      <a:gd name="T13" fmla="*/ 0 h 4"/>
                      <a:gd name="T14" fmla="*/ 4 w 6"/>
                      <a:gd name="T15" fmla="*/ 0 h 4"/>
                      <a:gd name="T16" fmla="*/ 4 w 6"/>
                      <a:gd name="T17" fmla="*/ 0 h 4"/>
                      <a:gd name="T18" fmla="*/ 5 w 6"/>
                      <a:gd name="T19" fmla="*/ 0 h 4"/>
                      <a:gd name="T20" fmla="*/ 5 w 6"/>
                      <a:gd name="T21" fmla="*/ 0 h 4"/>
                      <a:gd name="T22" fmla="*/ 5 w 6"/>
                      <a:gd name="T23" fmla="*/ 1 h 4"/>
                      <a:gd name="T24" fmla="*/ 6 w 6"/>
                      <a:gd name="T25" fmla="*/ 1 h 4"/>
                      <a:gd name="T26" fmla="*/ 6 w 6"/>
                      <a:gd name="T27" fmla="*/ 2 h 4"/>
                      <a:gd name="T28" fmla="*/ 6 w 6"/>
                      <a:gd name="T29" fmla="*/ 2 h 4"/>
                      <a:gd name="T30" fmla="*/ 6 w 6"/>
                      <a:gd name="T31" fmla="*/ 2 h 4"/>
                      <a:gd name="T32" fmla="*/ 5 w 6"/>
                      <a:gd name="T33" fmla="*/ 3 h 4"/>
                      <a:gd name="T34" fmla="*/ 5 w 6"/>
                      <a:gd name="T35" fmla="*/ 3 h 4"/>
                      <a:gd name="T36" fmla="*/ 5 w 6"/>
                      <a:gd name="T37" fmla="*/ 3 h 4"/>
                      <a:gd name="T38" fmla="*/ 5 w 6"/>
                      <a:gd name="T39" fmla="*/ 4 h 4"/>
                      <a:gd name="T40" fmla="*/ 4 w 6"/>
                      <a:gd name="T41" fmla="*/ 4 h 4"/>
                      <a:gd name="T42" fmla="*/ 3 w 6"/>
                      <a:gd name="T43" fmla="*/ 4 h 4"/>
                      <a:gd name="T44" fmla="*/ 3 w 6"/>
                      <a:gd name="T45" fmla="*/ 4 h 4"/>
                      <a:gd name="T46" fmla="*/ 2 w 6"/>
                      <a:gd name="T47" fmla="*/ 4 h 4"/>
                      <a:gd name="T48" fmla="*/ 1 w 6"/>
                      <a:gd name="T49" fmla="*/ 4 h 4"/>
                      <a:gd name="T50" fmla="*/ 1 w 6"/>
                      <a:gd name="T51" fmla="*/ 4 h 4"/>
                      <a:gd name="T52" fmla="*/ 1 w 6"/>
                      <a:gd name="T53" fmla="*/ 4 h 4"/>
                      <a:gd name="T54" fmla="*/ 0 w 6"/>
                      <a:gd name="T55" fmla="*/ 4 h 4"/>
                      <a:gd name="T56" fmla="*/ 0 w 6"/>
                      <a:gd name="T57" fmla="*/ 3 h 4"/>
                      <a:gd name="T58" fmla="*/ 0 w 6"/>
                      <a:gd name="T59" fmla="*/ 2 h 4"/>
                      <a:gd name="T60" fmla="*/ 0 w 6"/>
                      <a:gd name="T61" fmla="*/ 2 h 4"/>
                      <a:gd name="T62" fmla="*/ 0 w 6"/>
                      <a:gd name="T63" fmla="*/ 2 h 4"/>
                      <a:gd name="T64" fmla="*/ 0 w 6"/>
                      <a:gd name="T65" fmla="*/ 1 h 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"/>
                      <a:gd name="T100" fmla="*/ 0 h 4"/>
                      <a:gd name="T101" fmla="*/ 6 w 6"/>
                      <a:gd name="T102" fmla="*/ 4 h 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3" name="Freeform 105"/>
                  <p:cNvSpPr>
                    <a:spLocks/>
                  </p:cNvSpPr>
                  <p:nvPr/>
                </p:nvSpPr>
                <p:spPr bwMode="auto">
                  <a:xfrm>
                    <a:off x="990" y="2571"/>
                    <a:ext cx="9" cy="9"/>
                  </a:xfrm>
                  <a:custGeom>
                    <a:avLst/>
                    <a:gdLst>
                      <a:gd name="T0" fmla="*/ 9 w 9"/>
                      <a:gd name="T1" fmla="*/ 5 h 9"/>
                      <a:gd name="T2" fmla="*/ 7 w 9"/>
                      <a:gd name="T3" fmla="*/ 6 h 9"/>
                      <a:gd name="T4" fmla="*/ 7 w 9"/>
                      <a:gd name="T5" fmla="*/ 6 h 9"/>
                      <a:gd name="T6" fmla="*/ 6 w 9"/>
                      <a:gd name="T7" fmla="*/ 7 h 9"/>
                      <a:gd name="T8" fmla="*/ 5 w 9"/>
                      <a:gd name="T9" fmla="*/ 7 h 9"/>
                      <a:gd name="T10" fmla="*/ 4 w 9"/>
                      <a:gd name="T11" fmla="*/ 9 h 9"/>
                      <a:gd name="T12" fmla="*/ 4 w 9"/>
                      <a:gd name="T13" fmla="*/ 9 h 9"/>
                      <a:gd name="T14" fmla="*/ 3 w 9"/>
                      <a:gd name="T15" fmla="*/ 9 h 9"/>
                      <a:gd name="T16" fmla="*/ 2 w 9"/>
                      <a:gd name="T17" fmla="*/ 7 h 9"/>
                      <a:gd name="T18" fmla="*/ 1 w 9"/>
                      <a:gd name="T19" fmla="*/ 7 h 9"/>
                      <a:gd name="T20" fmla="*/ 1 w 9"/>
                      <a:gd name="T21" fmla="*/ 6 h 9"/>
                      <a:gd name="T22" fmla="*/ 1 w 9"/>
                      <a:gd name="T23" fmla="*/ 6 h 9"/>
                      <a:gd name="T24" fmla="*/ 0 w 9"/>
                      <a:gd name="T25" fmla="*/ 5 h 9"/>
                      <a:gd name="T26" fmla="*/ 0 w 9"/>
                      <a:gd name="T27" fmla="*/ 4 h 9"/>
                      <a:gd name="T28" fmla="*/ 0 w 9"/>
                      <a:gd name="T29" fmla="*/ 4 h 9"/>
                      <a:gd name="T30" fmla="*/ 0 w 9"/>
                      <a:gd name="T31" fmla="*/ 3 h 9"/>
                      <a:gd name="T32" fmla="*/ 1 w 9"/>
                      <a:gd name="T33" fmla="*/ 3 h 9"/>
                      <a:gd name="T34" fmla="*/ 1 w 9"/>
                      <a:gd name="T35" fmla="*/ 2 h 9"/>
                      <a:gd name="T36" fmla="*/ 2 w 9"/>
                      <a:gd name="T37" fmla="*/ 2 h 9"/>
                      <a:gd name="T38" fmla="*/ 2 w 9"/>
                      <a:gd name="T39" fmla="*/ 1 h 9"/>
                      <a:gd name="T40" fmla="*/ 3 w 9"/>
                      <a:gd name="T41" fmla="*/ 1 h 9"/>
                      <a:gd name="T42" fmla="*/ 4 w 9"/>
                      <a:gd name="T43" fmla="*/ 0 h 9"/>
                      <a:gd name="T44" fmla="*/ 5 w 9"/>
                      <a:gd name="T45" fmla="*/ 0 h 9"/>
                      <a:gd name="T46" fmla="*/ 5 w 9"/>
                      <a:gd name="T47" fmla="*/ 0 h 9"/>
                      <a:gd name="T48" fmla="*/ 6 w 9"/>
                      <a:gd name="T49" fmla="*/ 1 h 9"/>
                      <a:gd name="T50" fmla="*/ 6 w 9"/>
                      <a:gd name="T51" fmla="*/ 1 h 9"/>
                      <a:gd name="T52" fmla="*/ 7 w 9"/>
                      <a:gd name="T53" fmla="*/ 1 h 9"/>
                      <a:gd name="T54" fmla="*/ 7 w 9"/>
                      <a:gd name="T55" fmla="*/ 2 h 9"/>
                      <a:gd name="T56" fmla="*/ 9 w 9"/>
                      <a:gd name="T57" fmla="*/ 3 h 9"/>
                      <a:gd name="T58" fmla="*/ 9 w 9"/>
                      <a:gd name="T59" fmla="*/ 4 h 9"/>
                      <a:gd name="T60" fmla="*/ 9 w 9"/>
                      <a:gd name="T61" fmla="*/ 4 h 9"/>
                      <a:gd name="T62" fmla="*/ 9 w 9"/>
                      <a:gd name="T63" fmla="*/ 5 h 9"/>
                      <a:gd name="T64" fmla="*/ 9 w 9"/>
                      <a:gd name="T65" fmla="*/ 5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"/>
                      <a:gd name="T100" fmla="*/ 0 h 9"/>
                      <a:gd name="T101" fmla="*/ 9 w 9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" h="9">
                        <a:moveTo>
                          <a:pt x="9" y="5"/>
                        </a:moveTo>
                        <a:lnTo>
                          <a:pt x="7" y="6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4" name="Freeform 106"/>
                  <p:cNvSpPr>
                    <a:spLocks/>
                  </p:cNvSpPr>
                  <p:nvPr/>
                </p:nvSpPr>
                <p:spPr bwMode="auto">
                  <a:xfrm>
                    <a:off x="1139" y="2599"/>
                    <a:ext cx="8" cy="9"/>
                  </a:xfrm>
                  <a:custGeom>
                    <a:avLst/>
                    <a:gdLst>
                      <a:gd name="T0" fmla="*/ 7 w 8"/>
                      <a:gd name="T1" fmla="*/ 6 h 9"/>
                      <a:gd name="T2" fmla="*/ 7 w 8"/>
                      <a:gd name="T3" fmla="*/ 7 h 9"/>
                      <a:gd name="T4" fmla="*/ 7 w 8"/>
                      <a:gd name="T5" fmla="*/ 7 h 9"/>
                      <a:gd name="T6" fmla="*/ 6 w 8"/>
                      <a:gd name="T7" fmla="*/ 9 h 9"/>
                      <a:gd name="T8" fmla="*/ 5 w 8"/>
                      <a:gd name="T9" fmla="*/ 9 h 9"/>
                      <a:gd name="T10" fmla="*/ 4 w 8"/>
                      <a:gd name="T11" fmla="*/ 9 h 9"/>
                      <a:gd name="T12" fmla="*/ 4 w 8"/>
                      <a:gd name="T13" fmla="*/ 9 h 9"/>
                      <a:gd name="T14" fmla="*/ 3 w 8"/>
                      <a:gd name="T15" fmla="*/ 9 h 9"/>
                      <a:gd name="T16" fmla="*/ 2 w 8"/>
                      <a:gd name="T17" fmla="*/ 9 h 9"/>
                      <a:gd name="T18" fmla="*/ 1 w 8"/>
                      <a:gd name="T19" fmla="*/ 9 h 9"/>
                      <a:gd name="T20" fmla="*/ 1 w 8"/>
                      <a:gd name="T21" fmla="*/ 7 h 9"/>
                      <a:gd name="T22" fmla="*/ 1 w 8"/>
                      <a:gd name="T23" fmla="*/ 7 h 9"/>
                      <a:gd name="T24" fmla="*/ 0 w 8"/>
                      <a:gd name="T25" fmla="*/ 6 h 9"/>
                      <a:gd name="T26" fmla="*/ 0 w 8"/>
                      <a:gd name="T27" fmla="*/ 5 h 9"/>
                      <a:gd name="T28" fmla="*/ 0 w 8"/>
                      <a:gd name="T29" fmla="*/ 4 h 9"/>
                      <a:gd name="T30" fmla="*/ 0 w 8"/>
                      <a:gd name="T31" fmla="*/ 3 h 9"/>
                      <a:gd name="T32" fmla="*/ 0 w 8"/>
                      <a:gd name="T33" fmla="*/ 2 h 9"/>
                      <a:gd name="T34" fmla="*/ 1 w 8"/>
                      <a:gd name="T35" fmla="*/ 1 h 9"/>
                      <a:gd name="T36" fmla="*/ 1 w 8"/>
                      <a:gd name="T37" fmla="*/ 1 h 9"/>
                      <a:gd name="T38" fmla="*/ 1 w 8"/>
                      <a:gd name="T39" fmla="*/ 1 h 9"/>
                      <a:gd name="T40" fmla="*/ 2 w 8"/>
                      <a:gd name="T41" fmla="*/ 0 h 9"/>
                      <a:gd name="T42" fmla="*/ 3 w 8"/>
                      <a:gd name="T43" fmla="*/ 0 h 9"/>
                      <a:gd name="T44" fmla="*/ 4 w 8"/>
                      <a:gd name="T45" fmla="*/ 0 h 9"/>
                      <a:gd name="T46" fmla="*/ 5 w 8"/>
                      <a:gd name="T47" fmla="*/ 0 h 9"/>
                      <a:gd name="T48" fmla="*/ 5 w 8"/>
                      <a:gd name="T49" fmla="*/ 1 h 9"/>
                      <a:gd name="T50" fmla="*/ 6 w 8"/>
                      <a:gd name="T51" fmla="*/ 1 h 9"/>
                      <a:gd name="T52" fmla="*/ 6 w 8"/>
                      <a:gd name="T53" fmla="*/ 2 h 9"/>
                      <a:gd name="T54" fmla="*/ 7 w 8"/>
                      <a:gd name="T55" fmla="*/ 2 h 9"/>
                      <a:gd name="T56" fmla="*/ 7 w 8"/>
                      <a:gd name="T57" fmla="*/ 3 h 9"/>
                      <a:gd name="T58" fmla="*/ 8 w 8"/>
                      <a:gd name="T59" fmla="*/ 4 h 9"/>
                      <a:gd name="T60" fmla="*/ 8 w 8"/>
                      <a:gd name="T61" fmla="*/ 4 h 9"/>
                      <a:gd name="T62" fmla="*/ 8 w 8"/>
                      <a:gd name="T63" fmla="*/ 5 h 9"/>
                      <a:gd name="T64" fmla="*/ 7 w 8"/>
                      <a:gd name="T65" fmla="*/ 6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7" y="6"/>
                        </a:moveTo>
                        <a:lnTo>
                          <a:pt x="7" y="7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5" name="Freeform 107"/>
                  <p:cNvSpPr>
                    <a:spLocks/>
                  </p:cNvSpPr>
                  <p:nvPr/>
                </p:nvSpPr>
                <p:spPr bwMode="auto">
                  <a:xfrm>
                    <a:off x="1234" y="2483"/>
                    <a:ext cx="4" cy="5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0 w 4"/>
                      <a:gd name="T3" fmla="*/ 5 h 5"/>
                      <a:gd name="T4" fmla="*/ 3 w 4"/>
                      <a:gd name="T5" fmla="*/ 0 h 5"/>
                      <a:gd name="T6" fmla="*/ 4 w 4"/>
                      <a:gd name="T7" fmla="*/ 4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5"/>
                      <a:gd name="T14" fmla="*/ 4 w 4"/>
                      <a:gd name="T15" fmla="*/ 5 h 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5">
                        <a:moveTo>
                          <a:pt x="4" y="4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6" name="Freeform 117"/>
                  <p:cNvSpPr>
                    <a:spLocks/>
                  </p:cNvSpPr>
                  <p:nvPr/>
                </p:nvSpPr>
                <p:spPr bwMode="auto">
                  <a:xfrm>
                    <a:off x="2567" y="2437"/>
                    <a:ext cx="10" cy="17"/>
                  </a:xfrm>
                  <a:custGeom>
                    <a:avLst/>
                    <a:gdLst>
                      <a:gd name="T0" fmla="*/ 8 w 10"/>
                      <a:gd name="T1" fmla="*/ 1 h 17"/>
                      <a:gd name="T2" fmla="*/ 6 w 10"/>
                      <a:gd name="T3" fmla="*/ 3 h 17"/>
                      <a:gd name="T4" fmla="*/ 3 w 10"/>
                      <a:gd name="T5" fmla="*/ 4 h 17"/>
                      <a:gd name="T6" fmla="*/ 2 w 10"/>
                      <a:gd name="T7" fmla="*/ 6 h 17"/>
                      <a:gd name="T8" fmla="*/ 1 w 10"/>
                      <a:gd name="T9" fmla="*/ 7 h 17"/>
                      <a:gd name="T10" fmla="*/ 0 w 10"/>
                      <a:gd name="T11" fmla="*/ 10 h 17"/>
                      <a:gd name="T12" fmla="*/ 0 w 10"/>
                      <a:gd name="T13" fmla="*/ 12 h 17"/>
                      <a:gd name="T14" fmla="*/ 0 w 10"/>
                      <a:gd name="T15" fmla="*/ 13 h 17"/>
                      <a:gd name="T16" fmla="*/ 0 w 10"/>
                      <a:gd name="T17" fmla="*/ 14 h 17"/>
                      <a:gd name="T18" fmla="*/ 1 w 10"/>
                      <a:gd name="T19" fmla="*/ 15 h 17"/>
                      <a:gd name="T20" fmla="*/ 1 w 10"/>
                      <a:gd name="T21" fmla="*/ 15 h 17"/>
                      <a:gd name="T22" fmla="*/ 1 w 10"/>
                      <a:gd name="T23" fmla="*/ 17 h 17"/>
                      <a:gd name="T24" fmla="*/ 2 w 10"/>
                      <a:gd name="T25" fmla="*/ 17 h 17"/>
                      <a:gd name="T26" fmla="*/ 10 w 10"/>
                      <a:gd name="T27" fmla="*/ 0 h 17"/>
                      <a:gd name="T28" fmla="*/ 9 w 10"/>
                      <a:gd name="T29" fmla="*/ 0 h 17"/>
                      <a:gd name="T30" fmla="*/ 9 w 10"/>
                      <a:gd name="T31" fmla="*/ 0 h 17"/>
                      <a:gd name="T32" fmla="*/ 8 w 10"/>
                      <a:gd name="T33" fmla="*/ 0 h 17"/>
                      <a:gd name="T34" fmla="*/ 8 w 10"/>
                      <a:gd name="T35" fmla="*/ 1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7"/>
                      <a:gd name="T56" fmla="*/ 10 w 10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7">
                        <a:moveTo>
                          <a:pt x="8" y="1"/>
                        </a:move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5"/>
                        </a:lnTo>
                        <a:lnTo>
                          <a:pt x="1" y="17"/>
                        </a:lnTo>
                        <a:lnTo>
                          <a:pt x="2" y="17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7" name="Freeform 118"/>
                  <p:cNvSpPr>
                    <a:spLocks/>
                  </p:cNvSpPr>
                  <p:nvPr/>
                </p:nvSpPr>
                <p:spPr bwMode="auto">
                  <a:xfrm>
                    <a:off x="2814" y="2605"/>
                    <a:ext cx="29" cy="38"/>
                  </a:xfrm>
                  <a:custGeom>
                    <a:avLst/>
                    <a:gdLst>
                      <a:gd name="T0" fmla="*/ 17 w 29"/>
                      <a:gd name="T1" fmla="*/ 0 h 38"/>
                      <a:gd name="T2" fmla="*/ 20 w 29"/>
                      <a:gd name="T3" fmla="*/ 4 h 38"/>
                      <a:gd name="T4" fmla="*/ 24 w 29"/>
                      <a:gd name="T5" fmla="*/ 7 h 38"/>
                      <a:gd name="T6" fmla="*/ 26 w 29"/>
                      <a:gd name="T7" fmla="*/ 9 h 38"/>
                      <a:gd name="T8" fmla="*/ 27 w 29"/>
                      <a:gd name="T9" fmla="*/ 11 h 38"/>
                      <a:gd name="T10" fmla="*/ 29 w 29"/>
                      <a:gd name="T11" fmla="*/ 15 h 38"/>
                      <a:gd name="T12" fmla="*/ 29 w 29"/>
                      <a:gd name="T13" fmla="*/ 19 h 38"/>
                      <a:gd name="T14" fmla="*/ 29 w 29"/>
                      <a:gd name="T15" fmla="*/ 23 h 38"/>
                      <a:gd name="T16" fmla="*/ 27 w 29"/>
                      <a:gd name="T17" fmla="*/ 27 h 38"/>
                      <a:gd name="T18" fmla="*/ 26 w 29"/>
                      <a:gd name="T19" fmla="*/ 29 h 38"/>
                      <a:gd name="T20" fmla="*/ 24 w 29"/>
                      <a:gd name="T21" fmla="*/ 32 h 38"/>
                      <a:gd name="T22" fmla="*/ 22 w 29"/>
                      <a:gd name="T23" fmla="*/ 34 h 38"/>
                      <a:gd name="T24" fmla="*/ 20 w 29"/>
                      <a:gd name="T25" fmla="*/ 35 h 38"/>
                      <a:gd name="T26" fmla="*/ 16 w 29"/>
                      <a:gd name="T27" fmla="*/ 37 h 38"/>
                      <a:gd name="T28" fmla="*/ 12 w 29"/>
                      <a:gd name="T29" fmla="*/ 38 h 38"/>
                      <a:gd name="T30" fmla="*/ 6 w 29"/>
                      <a:gd name="T31" fmla="*/ 38 h 38"/>
                      <a:gd name="T32" fmla="*/ 0 w 29"/>
                      <a:gd name="T33" fmla="*/ 36 h 38"/>
                      <a:gd name="T34" fmla="*/ 17 w 29"/>
                      <a:gd name="T35" fmla="*/ 0 h 3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9"/>
                      <a:gd name="T55" fmla="*/ 0 h 38"/>
                      <a:gd name="T56" fmla="*/ 29 w 29"/>
                      <a:gd name="T57" fmla="*/ 38 h 3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9" h="38">
                        <a:moveTo>
                          <a:pt x="17" y="0"/>
                        </a:moveTo>
                        <a:lnTo>
                          <a:pt x="20" y="4"/>
                        </a:lnTo>
                        <a:lnTo>
                          <a:pt x="24" y="7"/>
                        </a:lnTo>
                        <a:lnTo>
                          <a:pt x="26" y="9"/>
                        </a:lnTo>
                        <a:lnTo>
                          <a:pt x="27" y="11"/>
                        </a:lnTo>
                        <a:lnTo>
                          <a:pt x="29" y="15"/>
                        </a:lnTo>
                        <a:lnTo>
                          <a:pt x="29" y="19"/>
                        </a:lnTo>
                        <a:lnTo>
                          <a:pt x="29" y="23"/>
                        </a:lnTo>
                        <a:lnTo>
                          <a:pt x="27" y="27"/>
                        </a:lnTo>
                        <a:lnTo>
                          <a:pt x="26" y="29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20" y="35"/>
                        </a:lnTo>
                        <a:lnTo>
                          <a:pt x="16" y="37"/>
                        </a:lnTo>
                        <a:lnTo>
                          <a:pt x="12" y="38"/>
                        </a:lnTo>
                        <a:lnTo>
                          <a:pt x="6" y="38"/>
                        </a:lnTo>
                        <a:lnTo>
                          <a:pt x="0" y="36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8" name="Freeform 119"/>
                  <p:cNvSpPr>
                    <a:spLocks/>
                  </p:cNvSpPr>
                  <p:nvPr/>
                </p:nvSpPr>
                <p:spPr bwMode="auto">
                  <a:xfrm>
                    <a:off x="2824" y="2616"/>
                    <a:ext cx="12" cy="21"/>
                  </a:xfrm>
                  <a:custGeom>
                    <a:avLst/>
                    <a:gdLst>
                      <a:gd name="T0" fmla="*/ 11 w 12"/>
                      <a:gd name="T1" fmla="*/ 3 h 21"/>
                      <a:gd name="T2" fmla="*/ 11 w 12"/>
                      <a:gd name="T3" fmla="*/ 3 h 21"/>
                      <a:gd name="T4" fmla="*/ 10 w 12"/>
                      <a:gd name="T5" fmla="*/ 2 h 21"/>
                      <a:gd name="T6" fmla="*/ 10 w 12"/>
                      <a:gd name="T7" fmla="*/ 1 h 21"/>
                      <a:gd name="T8" fmla="*/ 9 w 12"/>
                      <a:gd name="T9" fmla="*/ 0 h 21"/>
                      <a:gd name="T10" fmla="*/ 0 w 12"/>
                      <a:gd name="T11" fmla="*/ 21 h 21"/>
                      <a:gd name="T12" fmla="*/ 2 w 12"/>
                      <a:gd name="T13" fmla="*/ 21 h 21"/>
                      <a:gd name="T14" fmla="*/ 4 w 12"/>
                      <a:gd name="T15" fmla="*/ 21 h 21"/>
                      <a:gd name="T16" fmla="*/ 5 w 12"/>
                      <a:gd name="T17" fmla="*/ 21 h 21"/>
                      <a:gd name="T18" fmla="*/ 6 w 12"/>
                      <a:gd name="T19" fmla="*/ 20 h 21"/>
                      <a:gd name="T20" fmla="*/ 7 w 12"/>
                      <a:gd name="T21" fmla="*/ 18 h 21"/>
                      <a:gd name="T22" fmla="*/ 9 w 12"/>
                      <a:gd name="T23" fmla="*/ 16 h 21"/>
                      <a:gd name="T24" fmla="*/ 10 w 12"/>
                      <a:gd name="T25" fmla="*/ 15 h 21"/>
                      <a:gd name="T26" fmla="*/ 11 w 12"/>
                      <a:gd name="T27" fmla="*/ 13 h 21"/>
                      <a:gd name="T28" fmla="*/ 12 w 12"/>
                      <a:gd name="T29" fmla="*/ 11 h 21"/>
                      <a:gd name="T30" fmla="*/ 12 w 12"/>
                      <a:gd name="T31" fmla="*/ 8 h 21"/>
                      <a:gd name="T32" fmla="*/ 12 w 12"/>
                      <a:gd name="T33" fmla="*/ 6 h 21"/>
                      <a:gd name="T34" fmla="*/ 11 w 12"/>
                      <a:gd name="T35" fmla="*/ 3 h 2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21"/>
                      <a:gd name="T56" fmla="*/ 12 w 12"/>
                      <a:gd name="T57" fmla="*/ 21 h 2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21">
                        <a:moveTo>
                          <a:pt x="11" y="3"/>
                        </a:moveTo>
                        <a:lnTo>
                          <a:pt x="11" y="3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0" y="21"/>
                        </a:lnTo>
                        <a:lnTo>
                          <a:pt x="2" y="21"/>
                        </a:lnTo>
                        <a:lnTo>
                          <a:pt x="4" y="21"/>
                        </a:lnTo>
                        <a:lnTo>
                          <a:pt x="5" y="21"/>
                        </a:lnTo>
                        <a:lnTo>
                          <a:pt x="6" y="20"/>
                        </a:lnTo>
                        <a:lnTo>
                          <a:pt x="7" y="18"/>
                        </a:lnTo>
                        <a:lnTo>
                          <a:pt x="9" y="16"/>
                        </a:lnTo>
                        <a:lnTo>
                          <a:pt x="10" y="15"/>
                        </a:lnTo>
                        <a:lnTo>
                          <a:pt x="11" y="13"/>
                        </a:lnTo>
                        <a:lnTo>
                          <a:pt x="12" y="11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89" name="Freeform 121"/>
                  <p:cNvSpPr>
                    <a:spLocks/>
                  </p:cNvSpPr>
                  <p:nvPr/>
                </p:nvSpPr>
                <p:spPr bwMode="auto">
                  <a:xfrm>
                    <a:off x="2827" y="2562"/>
                    <a:ext cx="11" cy="16"/>
                  </a:xfrm>
                  <a:custGeom>
                    <a:avLst/>
                    <a:gdLst>
                      <a:gd name="T0" fmla="*/ 7 w 11"/>
                      <a:gd name="T1" fmla="*/ 0 h 16"/>
                      <a:gd name="T2" fmla="*/ 5 w 11"/>
                      <a:gd name="T3" fmla="*/ 1 h 16"/>
                      <a:gd name="T4" fmla="*/ 4 w 11"/>
                      <a:gd name="T5" fmla="*/ 2 h 16"/>
                      <a:gd name="T6" fmla="*/ 2 w 11"/>
                      <a:gd name="T7" fmla="*/ 5 h 16"/>
                      <a:gd name="T8" fmla="*/ 1 w 11"/>
                      <a:gd name="T9" fmla="*/ 6 h 16"/>
                      <a:gd name="T10" fmla="*/ 0 w 11"/>
                      <a:gd name="T11" fmla="*/ 9 h 16"/>
                      <a:gd name="T12" fmla="*/ 0 w 11"/>
                      <a:gd name="T13" fmla="*/ 11 h 16"/>
                      <a:gd name="T14" fmla="*/ 0 w 11"/>
                      <a:gd name="T15" fmla="*/ 12 h 16"/>
                      <a:gd name="T16" fmla="*/ 1 w 11"/>
                      <a:gd name="T17" fmla="*/ 13 h 16"/>
                      <a:gd name="T18" fmla="*/ 1 w 11"/>
                      <a:gd name="T19" fmla="*/ 14 h 16"/>
                      <a:gd name="T20" fmla="*/ 2 w 11"/>
                      <a:gd name="T21" fmla="*/ 14 h 16"/>
                      <a:gd name="T22" fmla="*/ 2 w 11"/>
                      <a:gd name="T23" fmla="*/ 15 h 16"/>
                      <a:gd name="T24" fmla="*/ 3 w 11"/>
                      <a:gd name="T25" fmla="*/ 16 h 16"/>
                      <a:gd name="T26" fmla="*/ 11 w 11"/>
                      <a:gd name="T27" fmla="*/ 0 h 16"/>
                      <a:gd name="T28" fmla="*/ 9 w 11"/>
                      <a:gd name="T29" fmla="*/ 0 h 16"/>
                      <a:gd name="T30" fmla="*/ 9 w 11"/>
                      <a:gd name="T31" fmla="*/ 0 h 16"/>
                      <a:gd name="T32" fmla="*/ 8 w 11"/>
                      <a:gd name="T33" fmla="*/ 0 h 16"/>
                      <a:gd name="T34" fmla="*/ 7 w 11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6"/>
                      <a:gd name="T56" fmla="*/ 11 w 11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6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0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537" y="2503"/>
                    <a:ext cx="8" cy="1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1" name="Freeform 144"/>
                  <p:cNvSpPr>
                    <a:spLocks/>
                  </p:cNvSpPr>
                  <p:nvPr/>
                </p:nvSpPr>
                <p:spPr bwMode="auto">
                  <a:xfrm>
                    <a:off x="2547" y="2568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0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6 w 8"/>
                      <a:gd name="T11" fmla="*/ 3 h 16"/>
                      <a:gd name="T12" fmla="*/ 7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7 h 16"/>
                      <a:gd name="T18" fmla="*/ 8 w 8"/>
                      <a:gd name="T19" fmla="*/ 8 h 16"/>
                      <a:gd name="T20" fmla="*/ 8 w 8"/>
                      <a:gd name="T21" fmla="*/ 9 h 16"/>
                      <a:gd name="T22" fmla="*/ 7 w 8"/>
                      <a:gd name="T23" fmla="*/ 10 h 16"/>
                      <a:gd name="T24" fmla="*/ 7 w 8"/>
                      <a:gd name="T25" fmla="*/ 12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7" y="12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2" name="Freeform 150"/>
                  <p:cNvSpPr>
                    <a:spLocks/>
                  </p:cNvSpPr>
                  <p:nvPr/>
                </p:nvSpPr>
                <p:spPr bwMode="auto">
                  <a:xfrm>
                    <a:off x="2451" y="2572"/>
                    <a:ext cx="14" cy="20"/>
                  </a:xfrm>
                  <a:custGeom>
                    <a:avLst/>
                    <a:gdLst>
                      <a:gd name="T0" fmla="*/ 14 w 14"/>
                      <a:gd name="T1" fmla="*/ 17 h 20"/>
                      <a:gd name="T2" fmla="*/ 7 w 14"/>
                      <a:gd name="T3" fmla="*/ 0 h 20"/>
                      <a:gd name="T4" fmla="*/ 0 w 14"/>
                      <a:gd name="T5" fmla="*/ 2 h 20"/>
                      <a:gd name="T6" fmla="*/ 6 w 14"/>
                      <a:gd name="T7" fmla="*/ 20 h 20"/>
                      <a:gd name="T8" fmla="*/ 14 w 14"/>
                      <a:gd name="T9" fmla="*/ 17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7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6" y="20"/>
                        </a:lnTo>
                        <a:lnTo>
                          <a:pt x="14" y="17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3" name="Freeform 151"/>
                  <p:cNvSpPr>
                    <a:spLocks/>
                  </p:cNvSpPr>
                  <p:nvPr/>
                </p:nvSpPr>
                <p:spPr bwMode="auto">
                  <a:xfrm>
                    <a:off x="2428" y="2591"/>
                    <a:ext cx="21" cy="17"/>
                  </a:xfrm>
                  <a:custGeom>
                    <a:avLst/>
                    <a:gdLst>
                      <a:gd name="T0" fmla="*/ 21 w 21"/>
                      <a:gd name="T1" fmla="*/ 10 h 17"/>
                      <a:gd name="T2" fmla="*/ 4 w 21"/>
                      <a:gd name="T3" fmla="*/ 0 h 17"/>
                      <a:gd name="T4" fmla="*/ 0 w 21"/>
                      <a:gd name="T5" fmla="*/ 7 h 17"/>
                      <a:gd name="T6" fmla="*/ 16 w 21"/>
                      <a:gd name="T7" fmla="*/ 17 h 17"/>
                      <a:gd name="T8" fmla="*/ 21 w 21"/>
                      <a:gd name="T9" fmla="*/ 1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0"/>
                        </a:move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6" y="17"/>
                        </a:lnTo>
                        <a:lnTo>
                          <a:pt x="21" y="1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619"/>
                    <a:ext cx="18" cy="9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5" name="Freeform 156"/>
                  <p:cNvSpPr>
                    <a:spLocks/>
                  </p:cNvSpPr>
                  <p:nvPr/>
                </p:nvSpPr>
                <p:spPr bwMode="auto">
                  <a:xfrm>
                    <a:off x="2482" y="2630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7 w 11"/>
                      <a:gd name="T11" fmla="*/ 1 h 15"/>
                      <a:gd name="T12" fmla="*/ 9 w 11"/>
                      <a:gd name="T13" fmla="*/ 2 h 15"/>
                      <a:gd name="T14" fmla="*/ 10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6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10 w 11"/>
                      <a:gd name="T29" fmla="*/ 13 h 15"/>
                      <a:gd name="T30" fmla="*/ 8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6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6" name="Freeform 157"/>
                  <p:cNvSpPr>
                    <a:spLocks/>
                  </p:cNvSpPr>
                  <p:nvPr/>
                </p:nvSpPr>
                <p:spPr bwMode="auto">
                  <a:xfrm>
                    <a:off x="2467" y="2611"/>
                    <a:ext cx="10" cy="14"/>
                  </a:xfrm>
                  <a:custGeom>
                    <a:avLst/>
                    <a:gdLst>
                      <a:gd name="T0" fmla="*/ 0 w 10"/>
                      <a:gd name="T1" fmla="*/ 4 h 14"/>
                      <a:gd name="T2" fmla="*/ 1 w 10"/>
                      <a:gd name="T3" fmla="*/ 3 h 14"/>
                      <a:gd name="T4" fmla="*/ 2 w 10"/>
                      <a:gd name="T5" fmla="*/ 2 h 14"/>
                      <a:gd name="T6" fmla="*/ 3 w 10"/>
                      <a:gd name="T7" fmla="*/ 1 h 14"/>
                      <a:gd name="T8" fmla="*/ 5 w 10"/>
                      <a:gd name="T9" fmla="*/ 0 h 14"/>
                      <a:gd name="T10" fmla="*/ 10 w 10"/>
                      <a:gd name="T11" fmla="*/ 14 h 14"/>
                      <a:gd name="T12" fmla="*/ 9 w 10"/>
                      <a:gd name="T13" fmla="*/ 14 h 14"/>
                      <a:gd name="T14" fmla="*/ 6 w 10"/>
                      <a:gd name="T15" fmla="*/ 14 h 14"/>
                      <a:gd name="T16" fmla="*/ 5 w 10"/>
                      <a:gd name="T17" fmla="*/ 14 h 14"/>
                      <a:gd name="T18" fmla="*/ 3 w 10"/>
                      <a:gd name="T19" fmla="*/ 14 h 14"/>
                      <a:gd name="T20" fmla="*/ 2 w 10"/>
                      <a:gd name="T21" fmla="*/ 13 h 14"/>
                      <a:gd name="T22" fmla="*/ 2 w 10"/>
                      <a:gd name="T23" fmla="*/ 12 h 14"/>
                      <a:gd name="T24" fmla="*/ 1 w 10"/>
                      <a:gd name="T25" fmla="*/ 11 h 14"/>
                      <a:gd name="T26" fmla="*/ 0 w 10"/>
                      <a:gd name="T27" fmla="*/ 9 h 14"/>
                      <a:gd name="T28" fmla="*/ 0 w 10"/>
                      <a:gd name="T29" fmla="*/ 8 h 14"/>
                      <a:gd name="T30" fmla="*/ 0 w 10"/>
                      <a:gd name="T31" fmla="*/ 7 h 14"/>
                      <a:gd name="T32" fmla="*/ 0 w 10"/>
                      <a:gd name="T33" fmla="*/ 5 h 14"/>
                      <a:gd name="T34" fmla="*/ 0 w 10"/>
                      <a:gd name="T35" fmla="*/ 4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4"/>
                      <a:gd name="T56" fmla="*/ 10 w 10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4">
                        <a:moveTo>
                          <a:pt x="0" y="4"/>
                        </a:move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6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7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21" y="2617"/>
                    <a:ext cx="18" cy="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8" name="Freeform 162"/>
                  <p:cNvSpPr>
                    <a:spLocks/>
                  </p:cNvSpPr>
                  <p:nvPr/>
                </p:nvSpPr>
                <p:spPr bwMode="auto">
                  <a:xfrm>
                    <a:off x="2427" y="2587"/>
                    <a:ext cx="21" cy="17"/>
                  </a:xfrm>
                  <a:custGeom>
                    <a:avLst/>
                    <a:gdLst>
                      <a:gd name="T0" fmla="*/ 21 w 21"/>
                      <a:gd name="T1" fmla="*/ 11 h 17"/>
                      <a:gd name="T2" fmla="*/ 4 w 21"/>
                      <a:gd name="T3" fmla="*/ 0 h 17"/>
                      <a:gd name="T4" fmla="*/ 0 w 21"/>
                      <a:gd name="T5" fmla="*/ 8 h 17"/>
                      <a:gd name="T6" fmla="*/ 16 w 21"/>
                      <a:gd name="T7" fmla="*/ 17 h 17"/>
                      <a:gd name="T8" fmla="*/ 21 w 21"/>
                      <a:gd name="T9" fmla="*/ 11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1"/>
                        </a:move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16" y="17"/>
                        </a:lnTo>
                        <a:lnTo>
                          <a:pt x="21" y="11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599" name="Freeform 163"/>
                  <p:cNvSpPr>
                    <a:spLocks/>
                  </p:cNvSpPr>
                  <p:nvPr/>
                </p:nvSpPr>
                <p:spPr bwMode="auto">
                  <a:xfrm>
                    <a:off x="2446" y="2569"/>
                    <a:ext cx="14" cy="20"/>
                  </a:xfrm>
                  <a:custGeom>
                    <a:avLst/>
                    <a:gdLst>
                      <a:gd name="T0" fmla="*/ 14 w 14"/>
                      <a:gd name="T1" fmla="*/ 18 h 20"/>
                      <a:gd name="T2" fmla="*/ 8 w 14"/>
                      <a:gd name="T3" fmla="*/ 0 h 20"/>
                      <a:gd name="T4" fmla="*/ 0 w 14"/>
                      <a:gd name="T5" fmla="*/ 3 h 20"/>
                      <a:gd name="T6" fmla="*/ 7 w 14"/>
                      <a:gd name="T7" fmla="*/ 20 h 20"/>
                      <a:gd name="T8" fmla="*/ 14 w 14"/>
                      <a:gd name="T9" fmla="*/ 18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8"/>
                        </a:move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7" y="20"/>
                        </a:lnTo>
                        <a:lnTo>
                          <a:pt x="14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0" name="Freeform 166"/>
                  <p:cNvSpPr>
                    <a:spLocks/>
                  </p:cNvSpPr>
                  <p:nvPr/>
                </p:nvSpPr>
                <p:spPr bwMode="auto">
                  <a:xfrm>
                    <a:off x="2478" y="2629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6 w 11"/>
                      <a:gd name="T11" fmla="*/ 1 h 15"/>
                      <a:gd name="T12" fmla="*/ 8 w 11"/>
                      <a:gd name="T13" fmla="*/ 2 h 15"/>
                      <a:gd name="T14" fmla="*/ 9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5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9 w 11"/>
                      <a:gd name="T29" fmla="*/ 13 h 15"/>
                      <a:gd name="T30" fmla="*/ 7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9" y="13"/>
                        </a:lnTo>
                        <a:lnTo>
                          <a:pt x="7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1" name="Freeform 175"/>
                  <p:cNvSpPr>
                    <a:spLocks/>
                  </p:cNvSpPr>
                  <p:nvPr/>
                </p:nvSpPr>
                <p:spPr bwMode="auto">
                  <a:xfrm>
                    <a:off x="2632" y="2557"/>
                    <a:ext cx="16" cy="20"/>
                  </a:xfrm>
                  <a:custGeom>
                    <a:avLst/>
                    <a:gdLst>
                      <a:gd name="T0" fmla="*/ 6 w 16"/>
                      <a:gd name="T1" fmla="*/ 20 h 20"/>
                      <a:gd name="T2" fmla="*/ 16 w 16"/>
                      <a:gd name="T3" fmla="*/ 4 h 20"/>
                      <a:gd name="T4" fmla="*/ 9 w 16"/>
                      <a:gd name="T5" fmla="*/ 0 h 20"/>
                      <a:gd name="T6" fmla="*/ 0 w 16"/>
                      <a:gd name="T7" fmla="*/ 16 h 20"/>
                      <a:gd name="T8" fmla="*/ 6 w 16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0"/>
                      <a:gd name="T17" fmla="*/ 16 w 16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0">
                        <a:moveTo>
                          <a:pt x="6" y="20"/>
                        </a:moveTo>
                        <a:lnTo>
                          <a:pt x="16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2" name="Freeform 178"/>
                  <p:cNvSpPr>
                    <a:spLocks/>
                  </p:cNvSpPr>
                  <p:nvPr/>
                </p:nvSpPr>
                <p:spPr bwMode="auto">
                  <a:xfrm>
                    <a:off x="2625" y="2610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4 w 8"/>
                      <a:gd name="T5" fmla="*/ 1 h 16"/>
                      <a:gd name="T6" fmla="*/ 5 w 8"/>
                      <a:gd name="T7" fmla="*/ 1 h 16"/>
                      <a:gd name="T8" fmla="*/ 6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8 h 16"/>
                      <a:gd name="T18" fmla="*/ 8 w 8"/>
                      <a:gd name="T19" fmla="*/ 9 h 16"/>
                      <a:gd name="T20" fmla="*/ 8 w 8"/>
                      <a:gd name="T21" fmla="*/ 10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6 w 8"/>
                      <a:gd name="T27" fmla="*/ 14 h 16"/>
                      <a:gd name="T28" fmla="*/ 5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6" y="14"/>
                        </a:lnTo>
                        <a:lnTo>
                          <a:pt x="5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3" name="Freeform 179"/>
                  <p:cNvSpPr>
                    <a:spLocks/>
                  </p:cNvSpPr>
                  <p:nvPr/>
                </p:nvSpPr>
                <p:spPr bwMode="auto">
                  <a:xfrm>
                    <a:off x="2615" y="2588"/>
                    <a:ext cx="7" cy="15"/>
                  </a:xfrm>
                  <a:custGeom>
                    <a:avLst/>
                    <a:gdLst>
                      <a:gd name="T0" fmla="*/ 1 w 7"/>
                      <a:gd name="T1" fmla="*/ 3 h 15"/>
                      <a:gd name="T2" fmla="*/ 2 w 7"/>
                      <a:gd name="T3" fmla="*/ 2 h 15"/>
                      <a:gd name="T4" fmla="*/ 3 w 7"/>
                      <a:gd name="T5" fmla="*/ 1 h 15"/>
                      <a:gd name="T6" fmla="*/ 5 w 7"/>
                      <a:gd name="T7" fmla="*/ 1 h 15"/>
                      <a:gd name="T8" fmla="*/ 7 w 7"/>
                      <a:gd name="T9" fmla="*/ 0 h 15"/>
                      <a:gd name="T10" fmla="*/ 7 w 7"/>
                      <a:gd name="T11" fmla="*/ 15 h 15"/>
                      <a:gd name="T12" fmla="*/ 6 w 7"/>
                      <a:gd name="T13" fmla="*/ 15 h 15"/>
                      <a:gd name="T14" fmla="*/ 4 w 7"/>
                      <a:gd name="T15" fmla="*/ 14 h 15"/>
                      <a:gd name="T16" fmla="*/ 3 w 7"/>
                      <a:gd name="T17" fmla="*/ 14 h 15"/>
                      <a:gd name="T18" fmla="*/ 2 w 7"/>
                      <a:gd name="T19" fmla="*/ 13 h 15"/>
                      <a:gd name="T20" fmla="*/ 1 w 7"/>
                      <a:gd name="T21" fmla="*/ 12 h 15"/>
                      <a:gd name="T22" fmla="*/ 0 w 7"/>
                      <a:gd name="T23" fmla="*/ 11 h 15"/>
                      <a:gd name="T24" fmla="*/ 0 w 7"/>
                      <a:gd name="T25" fmla="*/ 9 h 15"/>
                      <a:gd name="T26" fmla="*/ 0 w 7"/>
                      <a:gd name="T27" fmla="*/ 8 h 15"/>
                      <a:gd name="T28" fmla="*/ 0 w 7"/>
                      <a:gd name="T29" fmla="*/ 7 h 15"/>
                      <a:gd name="T30" fmla="*/ 0 w 7"/>
                      <a:gd name="T31" fmla="*/ 6 h 15"/>
                      <a:gd name="T32" fmla="*/ 0 w 7"/>
                      <a:gd name="T33" fmla="*/ 4 h 15"/>
                      <a:gd name="T34" fmla="*/ 1 w 7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5"/>
                      <a:gd name="T56" fmla="*/ 7 w 7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7" y="15"/>
                        </a:lnTo>
                        <a:lnTo>
                          <a:pt x="6" y="15"/>
                        </a:lnTo>
                        <a:lnTo>
                          <a:pt x="4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4" name="Freeform 188"/>
                  <p:cNvSpPr>
                    <a:spLocks/>
                  </p:cNvSpPr>
                  <p:nvPr/>
                </p:nvSpPr>
                <p:spPr bwMode="auto">
                  <a:xfrm>
                    <a:off x="2621" y="2608"/>
                    <a:ext cx="9" cy="16"/>
                  </a:xfrm>
                  <a:custGeom>
                    <a:avLst/>
                    <a:gdLst>
                      <a:gd name="T0" fmla="*/ 0 w 9"/>
                      <a:gd name="T1" fmla="*/ 0 h 16"/>
                      <a:gd name="T2" fmla="*/ 2 w 9"/>
                      <a:gd name="T3" fmla="*/ 1 h 16"/>
                      <a:gd name="T4" fmla="*/ 3 w 9"/>
                      <a:gd name="T5" fmla="*/ 1 h 16"/>
                      <a:gd name="T6" fmla="*/ 4 w 9"/>
                      <a:gd name="T7" fmla="*/ 1 h 16"/>
                      <a:gd name="T8" fmla="*/ 5 w 9"/>
                      <a:gd name="T9" fmla="*/ 2 h 16"/>
                      <a:gd name="T10" fmla="*/ 6 w 9"/>
                      <a:gd name="T11" fmla="*/ 3 h 16"/>
                      <a:gd name="T12" fmla="*/ 8 w 9"/>
                      <a:gd name="T13" fmla="*/ 4 h 16"/>
                      <a:gd name="T14" fmla="*/ 9 w 9"/>
                      <a:gd name="T15" fmla="*/ 6 h 16"/>
                      <a:gd name="T16" fmla="*/ 9 w 9"/>
                      <a:gd name="T17" fmla="*/ 7 h 16"/>
                      <a:gd name="T18" fmla="*/ 9 w 9"/>
                      <a:gd name="T19" fmla="*/ 8 h 16"/>
                      <a:gd name="T20" fmla="*/ 9 w 9"/>
                      <a:gd name="T21" fmla="*/ 9 h 16"/>
                      <a:gd name="T22" fmla="*/ 9 w 9"/>
                      <a:gd name="T23" fmla="*/ 10 h 16"/>
                      <a:gd name="T24" fmla="*/ 8 w 9"/>
                      <a:gd name="T25" fmla="*/ 11 h 16"/>
                      <a:gd name="T26" fmla="*/ 6 w 9"/>
                      <a:gd name="T27" fmla="*/ 14 h 16"/>
                      <a:gd name="T28" fmla="*/ 4 w 9"/>
                      <a:gd name="T29" fmla="*/ 15 h 16"/>
                      <a:gd name="T30" fmla="*/ 2 w 9"/>
                      <a:gd name="T31" fmla="*/ 16 h 16"/>
                      <a:gd name="T32" fmla="*/ 0 w 9"/>
                      <a:gd name="T33" fmla="*/ 16 h 16"/>
                      <a:gd name="T34" fmla="*/ 0 w 9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"/>
                      <a:gd name="T55" fmla="*/ 0 h 16"/>
                      <a:gd name="T56" fmla="*/ 9 w 9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" h="16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8" y="4"/>
                        </a:lnTo>
                        <a:lnTo>
                          <a:pt x="9" y="6"/>
                        </a:lnTo>
                        <a:lnTo>
                          <a:pt x="9" y="7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  <a:lnTo>
                          <a:pt x="9" y="10"/>
                        </a:lnTo>
                        <a:lnTo>
                          <a:pt x="8" y="11"/>
                        </a:lnTo>
                        <a:lnTo>
                          <a:pt x="6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5" name="Freeform 190"/>
                  <p:cNvSpPr>
                    <a:spLocks/>
                  </p:cNvSpPr>
                  <p:nvPr/>
                </p:nvSpPr>
                <p:spPr bwMode="auto">
                  <a:xfrm>
                    <a:off x="1676" y="2909"/>
                    <a:ext cx="388" cy="120"/>
                  </a:xfrm>
                  <a:custGeom>
                    <a:avLst/>
                    <a:gdLst>
                      <a:gd name="T0" fmla="*/ 43 w 388"/>
                      <a:gd name="T1" fmla="*/ 120 h 120"/>
                      <a:gd name="T2" fmla="*/ 35 w 388"/>
                      <a:gd name="T3" fmla="*/ 119 h 120"/>
                      <a:gd name="T4" fmla="*/ 27 w 388"/>
                      <a:gd name="T5" fmla="*/ 116 h 120"/>
                      <a:gd name="T6" fmla="*/ 21 w 388"/>
                      <a:gd name="T7" fmla="*/ 113 h 120"/>
                      <a:gd name="T8" fmla="*/ 14 w 388"/>
                      <a:gd name="T9" fmla="*/ 109 h 120"/>
                      <a:gd name="T10" fmla="*/ 7 w 388"/>
                      <a:gd name="T11" fmla="*/ 98 h 120"/>
                      <a:gd name="T12" fmla="*/ 2 w 388"/>
                      <a:gd name="T13" fmla="*/ 86 h 120"/>
                      <a:gd name="T14" fmla="*/ 0 w 388"/>
                      <a:gd name="T15" fmla="*/ 73 h 120"/>
                      <a:gd name="T16" fmla="*/ 0 w 388"/>
                      <a:gd name="T17" fmla="*/ 60 h 120"/>
                      <a:gd name="T18" fmla="*/ 0 w 388"/>
                      <a:gd name="T19" fmla="*/ 48 h 120"/>
                      <a:gd name="T20" fmla="*/ 2 w 388"/>
                      <a:gd name="T21" fmla="*/ 34 h 120"/>
                      <a:gd name="T22" fmla="*/ 7 w 388"/>
                      <a:gd name="T23" fmla="*/ 22 h 120"/>
                      <a:gd name="T24" fmla="*/ 14 w 388"/>
                      <a:gd name="T25" fmla="*/ 11 h 120"/>
                      <a:gd name="T26" fmla="*/ 21 w 388"/>
                      <a:gd name="T27" fmla="*/ 7 h 120"/>
                      <a:gd name="T28" fmla="*/ 27 w 388"/>
                      <a:gd name="T29" fmla="*/ 3 h 120"/>
                      <a:gd name="T30" fmla="*/ 35 w 388"/>
                      <a:gd name="T31" fmla="*/ 1 h 120"/>
                      <a:gd name="T32" fmla="*/ 43 w 388"/>
                      <a:gd name="T33" fmla="*/ 0 h 120"/>
                      <a:gd name="T34" fmla="*/ 346 w 388"/>
                      <a:gd name="T35" fmla="*/ 0 h 120"/>
                      <a:gd name="T36" fmla="*/ 355 w 388"/>
                      <a:gd name="T37" fmla="*/ 1 h 120"/>
                      <a:gd name="T38" fmla="*/ 362 w 388"/>
                      <a:gd name="T39" fmla="*/ 3 h 120"/>
                      <a:gd name="T40" fmla="*/ 369 w 388"/>
                      <a:gd name="T41" fmla="*/ 7 h 120"/>
                      <a:gd name="T42" fmla="*/ 374 w 388"/>
                      <a:gd name="T43" fmla="*/ 11 h 120"/>
                      <a:gd name="T44" fmla="*/ 382 w 388"/>
                      <a:gd name="T45" fmla="*/ 22 h 120"/>
                      <a:gd name="T46" fmla="*/ 386 w 388"/>
                      <a:gd name="T47" fmla="*/ 34 h 120"/>
                      <a:gd name="T48" fmla="*/ 388 w 388"/>
                      <a:gd name="T49" fmla="*/ 48 h 120"/>
                      <a:gd name="T50" fmla="*/ 388 w 388"/>
                      <a:gd name="T51" fmla="*/ 60 h 120"/>
                      <a:gd name="T52" fmla="*/ 388 w 388"/>
                      <a:gd name="T53" fmla="*/ 68 h 120"/>
                      <a:gd name="T54" fmla="*/ 387 w 388"/>
                      <a:gd name="T55" fmla="*/ 77 h 120"/>
                      <a:gd name="T56" fmla="*/ 386 w 388"/>
                      <a:gd name="T57" fmla="*/ 86 h 120"/>
                      <a:gd name="T58" fmla="*/ 383 w 388"/>
                      <a:gd name="T59" fmla="*/ 96 h 120"/>
                      <a:gd name="T60" fmla="*/ 377 w 388"/>
                      <a:gd name="T61" fmla="*/ 106 h 120"/>
                      <a:gd name="T62" fmla="*/ 371 w 388"/>
                      <a:gd name="T63" fmla="*/ 113 h 120"/>
                      <a:gd name="T64" fmla="*/ 360 w 388"/>
                      <a:gd name="T65" fmla="*/ 118 h 120"/>
                      <a:gd name="T66" fmla="*/ 346 w 388"/>
                      <a:gd name="T67" fmla="*/ 120 h 120"/>
                      <a:gd name="T68" fmla="*/ 43 w 388"/>
                      <a:gd name="T69" fmla="*/ 120 h 12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88"/>
                      <a:gd name="T106" fmla="*/ 0 h 120"/>
                      <a:gd name="T107" fmla="*/ 388 w 388"/>
                      <a:gd name="T108" fmla="*/ 120 h 12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88" h="120">
                        <a:moveTo>
                          <a:pt x="43" y="120"/>
                        </a:moveTo>
                        <a:lnTo>
                          <a:pt x="35" y="119"/>
                        </a:lnTo>
                        <a:lnTo>
                          <a:pt x="27" y="116"/>
                        </a:lnTo>
                        <a:lnTo>
                          <a:pt x="21" y="113"/>
                        </a:lnTo>
                        <a:lnTo>
                          <a:pt x="14" y="109"/>
                        </a:lnTo>
                        <a:lnTo>
                          <a:pt x="7" y="98"/>
                        </a:lnTo>
                        <a:lnTo>
                          <a:pt x="2" y="86"/>
                        </a:lnTo>
                        <a:lnTo>
                          <a:pt x="0" y="73"/>
                        </a:lnTo>
                        <a:lnTo>
                          <a:pt x="0" y="60"/>
                        </a:lnTo>
                        <a:lnTo>
                          <a:pt x="0" y="48"/>
                        </a:lnTo>
                        <a:lnTo>
                          <a:pt x="2" y="34"/>
                        </a:lnTo>
                        <a:lnTo>
                          <a:pt x="7" y="22"/>
                        </a:lnTo>
                        <a:lnTo>
                          <a:pt x="14" y="11"/>
                        </a:lnTo>
                        <a:lnTo>
                          <a:pt x="21" y="7"/>
                        </a:lnTo>
                        <a:lnTo>
                          <a:pt x="27" y="3"/>
                        </a:lnTo>
                        <a:lnTo>
                          <a:pt x="35" y="1"/>
                        </a:lnTo>
                        <a:lnTo>
                          <a:pt x="43" y="0"/>
                        </a:lnTo>
                        <a:lnTo>
                          <a:pt x="346" y="0"/>
                        </a:lnTo>
                        <a:lnTo>
                          <a:pt x="355" y="1"/>
                        </a:lnTo>
                        <a:lnTo>
                          <a:pt x="362" y="3"/>
                        </a:lnTo>
                        <a:lnTo>
                          <a:pt x="369" y="7"/>
                        </a:lnTo>
                        <a:lnTo>
                          <a:pt x="374" y="11"/>
                        </a:lnTo>
                        <a:lnTo>
                          <a:pt x="382" y="22"/>
                        </a:lnTo>
                        <a:lnTo>
                          <a:pt x="386" y="34"/>
                        </a:lnTo>
                        <a:lnTo>
                          <a:pt x="388" y="48"/>
                        </a:lnTo>
                        <a:lnTo>
                          <a:pt x="388" y="60"/>
                        </a:lnTo>
                        <a:lnTo>
                          <a:pt x="388" y="68"/>
                        </a:lnTo>
                        <a:lnTo>
                          <a:pt x="387" y="77"/>
                        </a:lnTo>
                        <a:lnTo>
                          <a:pt x="386" y="86"/>
                        </a:lnTo>
                        <a:lnTo>
                          <a:pt x="383" y="96"/>
                        </a:lnTo>
                        <a:lnTo>
                          <a:pt x="377" y="106"/>
                        </a:lnTo>
                        <a:lnTo>
                          <a:pt x="371" y="113"/>
                        </a:lnTo>
                        <a:lnTo>
                          <a:pt x="360" y="118"/>
                        </a:lnTo>
                        <a:lnTo>
                          <a:pt x="346" y="120"/>
                        </a:lnTo>
                        <a:lnTo>
                          <a:pt x="43" y="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6" name="Freeform 191"/>
                  <p:cNvSpPr>
                    <a:spLocks/>
                  </p:cNvSpPr>
                  <p:nvPr/>
                </p:nvSpPr>
                <p:spPr bwMode="auto">
                  <a:xfrm>
                    <a:off x="1795" y="1497"/>
                    <a:ext cx="145" cy="1413"/>
                  </a:xfrm>
                  <a:custGeom>
                    <a:avLst/>
                    <a:gdLst>
                      <a:gd name="T0" fmla="*/ 1 w 145"/>
                      <a:gd name="T1" fmla="*/ 1398 h 1413"/>
                      <a:gd name="T2" fmla="*/ 28 w 145"/>
                      <a:gd name="T3" fmla="*/ 15 h 1413"/>
                      <a:gd name="T4" fmla="*/ 28 w 145"/>
                      <a:gd name="T5" fmla="*/ 0 h 1413"/>
                      <a:gd name="T6" fmla="*/ 43 w 145"/>
                      <a:gd name="T7" fmla="*/ 0 h 1413"/>
                      <a:gd name="T8" fmla="*/ 103 w 145"/>
                      <a:gd name="T9" fmla="*/ 0 h 1413"/>
                      <a:gd name="T10" fmla="*/ 118 w 145"/>
                      <a:gd name="T11" fmla="*/ 0 h 1413"/>
                      <a:gd name="T12" fmla="*/ 118 w 145"/>
                      <a:gd name="T13" fmla="*/ 15 h 1413"/>
                      <a:gd name="T14" fmla="*/ 145 w 145"/>
                      <a:gd name="T15" fmla="*/ 1398 h 1413"/>
                      <a:gd name="T16" fmla="*/ 145 w 145"/>
                      <a:gd name="T17" fmla="*/ 1413 h 1413"/>
                      <a:gd name="T18" fmla="*/ 131 w 145"/>
                      <a:gd name="T19" fmla="*/ 1413 h 1413"/>
                      <a:gd name="T20" fmla="*/ 16 w 145"/>
                      <a:gd name="T21" fmla="*/ 1413 h 1413"/>
                      <a:gd name="T22" fmla="*/ 0 w 145"/>
                      <a:gd name="T23" fmla="*/ 1413 h 1413"/>
                      <a:gd name="T24" fmla="*/ 1 w 145"/>
                      <a:gd name="T25" fmla="*/ 1398 h 14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5"/>
                      <a:gd name="T40" fmla="*/ 0 h 1413"/>
                      <a:gd name="T41" fmla="*/ 145 w 145"/>
                      <a:gd name="T42" fmla="*/ 1413 h 14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5" h="1413">
                        <a:moveTo>
                          <a:pt x="1" y="1398"/>
                        </a:moveTo>
                        <a:lnTo>
                          <a:pt x="28" y="15"/>
                        </a:lnTo>
                        <a:lnTo>
                          <a:pt x="28" y="0"/>
                        </a:lnTo>
                        <a:lnTo>
                          <a:pt x="43" y="0"/>
                        </a:lnTo>
                        <a:lnTo>
                          <a:pt x="103" y="0"/>
                        </a:lnTo>
                        <a:lnTo>
                          <a:pt x="118" y="0"/>
                        </a:lnTo>
                        <a:lnTo>
                          <a:pt x="118" y="15"/>
                        </a:lnTo>
                        <a:lnTo>
                          <a:pt x="145" y="1398"/>
                        </a:lnTo>
                        <a:lnTo>
                          <a:pt x="145" y="1413"/>
                        </a:lnTo>
                        <a:lnTo>
                          <a:pt x="131" y="1413"/>
                        </a:lnTo>
                        <a:lnTo>
                          <a:pt x="16" y="1413"/>
                        </a:lnTo>
                        <a:lnTo>
                          <a:pt x="0" y="1413"/>
                        </a:lnTo>
                        <a:lnTo>
                          <a:pt x="1" y="1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7" name="Freeform 192"/>
                  <p:cNvSpPr>
                    <a:spLocks/>
                  </p:cNvSpPr>
                  <p:nvPr/>
                </p:nvSpPr>
                <p:spPr bwMode="auto">
                  <a:xfrm>
                    <a:off x="1811" y="1512"/>
                    <a:ext cx="115" cy="1384"/>
                  </a:xfrm>
                  <a:custGeom>
                    <a:avLst/>
                    <a:gdLst>
                      <a:gd name="T0" fmla="*/ 115 w 115"/>
                      <a:gd name="T1" fmla="*/ 1384 h 1384"/>
                      <a:gd name="T2" fmla="*/ 87 w 115"/>
                      <a:gd name="T3" fmla="*/ 0 h 1384"/>
                      <a:gd name="T4" fmla="*/ 27 w 115"/>
                      <a:gd name="T5" fmla="*/ 0 h 1384"/>
                      <a:gd name="T6" fmla="*/ 0 w 115"/>
                      <a:gd name="T7" fmla="*/ 1384 h 1384"/>
                      <a:gd name="T8" fmla="*/ 115 w 115"/>
                      <a:gd name="T9" fmla="*/ 1384 h 1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384"/>
                      <a:gd name="T17" fmla="*/ 115 w 115"/>
                      <a:gd name="T18" fmla="*/ 1384 h 1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384">
                        <a:moveTo>
                          <a:pt x="115" y="1384"/>
                        </a:moveTo>
                        <a:lnTo>
                          <a:pt x="87" y="0"/>
                        </a:lnTo>
                        <a:lnTo>
                          <a:pt x="27" y="0"/>
                        </a:lnTo>
                        <a:lnTo>
                          <a:pt x="0" y="1384"/>
                        </a:lnTo>
                        <a:lnTo>
                          <a:pt x="115" y="138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8" name="Freeform 193"/>
                  <p:cNvSpPr>
                    <a:spLocks/>
                  </p:cNvSpPr>
                  <p:nvPr/>
                </p:nvSpPr>
                <p:spPr bwMode="auto">
                  <a:xfrm>
                    <a:off x="1776" y="2879"/>
                    <a:ext cx="186" cy="60"/>
                  </a:xfrm>
                  <a:custGeom>
                    <a:avLst/>
                    <a:gdLst>
                      <a:gd name="T0" fmla="*/ 32 w 186"/>
                      <a:gd name="T1" fmla="*/ 60 h 60"/>
                      <a:gd name="T2" fmla="*/ 25 w 186"/>
                      <a:gd name="T3" fmla="*/ 59 h 60"/>
                      <a:gd name="T4" fmla="*/ 20 w 186"/>
                      <a:gd name="T5" fmla="*/ 58 h 60"/>
                      <a:gd name="T6" fmla="*/ 14 w 186"/>
                      <a:gd name="T7" fmla="*/ 55 h 60"/>
                      <a:gd name="T8" fmla="*/ 10 w 186"/>
                      <a:gd name="T9" fmla="*/ 52 h 60"/>
                      <a:gd name="T10" fmla="*/ 6 w 186"/>
                      <a:gd name="T11" fmla="*/ 47 h 60"/>
                      <a:gd name="T12" fmla="*/ 3 w 186"/>
                      <a:gd name="T13" fmla="*/ 42 h 60"/>
                      <a:gd name="T14" fmla="*/ 1 w 186"/>
                      <a:gd name="T15" fmla="*/ 37 h 60"/>
                      <a:gd name="T16" fmla="*/ 0 w 186"/>
                      <a:gd name="T17" fmla="*/ 30 h 60"/>
                      <a:gd name="T18" fmla="*/ 1 w 186"/>
                      <a:gd name="T19" fmla="*/ 25 h 60"/>
                      <a:gd name="T20" fmla="*/ 3 w 186"/>
                      <a:gd name="T21" fmla="*/ 18 h 60"/>
                      <a:gd name="T22" fmla="*/ 6 w 186"/>
                      <a:gd name="T23" fmla="*/ 13 h 60"/>
                      <a:gd name="T24" fmla="*/ 10 w 186"/>
                      <a:gd name="T25" fmla="*/ 9 h 60"/>
                      <a:gd name="T26" fmla="*/ 14 w 186"/>
                      <a:gd name="T27" fmla="*/ 5 h 60"/>
                      <a:gd name="T28" fmla="*/ 20 w 186"/>
                      <a:gd name="T29" fmla="*/ 2 h 60"/>
                      <a:gd name="T30" fmla="*/ 25 w 186"/>
                      <a:gd name="T31" fmla="*/ 1 h 60"/>
                      <a:gd name="T32" fmla="*/ 32 w 186"/>
                      <a:gd name="T33" fmla="*/ 0 h 60"/>
                      <a:gd name="T34" fmla="*/ 156 w 186"/>
                      <a:gd name="T35" fmla="*/ 0 h 60"/>
                      <a:gd name="T36" fmla="*/ 161 w 186"/>
                      <a:gd name="T37" fmla="*/ 1 h 60"/>
                      <a:gd name="T38" fmla="*/ 166 w 186"/>
                      <a:gd name="T39" fmla="*/ 2 h 60"/>
                      <a:gd name="T40" fmla="*/ 172 w 186"/>
                      <a:gd name="T41" fmla="*/ 5 h 60"/>
                      <a:gd name="T42" fmla="*/ 177 w 186"/>
                      <a:gd name="T43" fmla="*/ 9 h 60"/>
                      <a:gd name="T44" fmla="*/ 180 w 186"/>
                      <a:gd name="T45" fmla="*/ 13 h 60"/>
                      <a:gd name="T46" fmla="*/ 184 w 186"/>
                      <a:gd name="T47" fmla="*/ 18 h 60"/>
                      <a:gd name="T48" fmla="*/ 185 w 186"/>
                      <a:gd name="T49" fmla="*/ 25 h 60"/>
                      <a:gd name="T50" fmla="*/ 186 w 186"/>
                      <a:gd name="T51" fmla="*/ 30 h 60"/>
                      <a:gd name="T52" fmla="*/ 184 w 186"/>
                      <a:gd name="T53" fmla="*/ 42 h 60"/>
                      <a:gd name="T54" fmla="*/ 177 w 186"/>
                      <a:gd name="T55" fmla="*/ 52 h 60"/>
                      <a:gd name="T56" fmla="*/ 167 w 186"/>
                      <a:gd name="T57" fmla="*/ 58 h 60"/>
                      <a:gd name="T58" fmla="*/ 156 w 186"/>
                      <a:gd name="T59" fmla="*/ 60 h 60"/>
                      <a:gd name="T60" fmla="*/ 32 w 186"/>
                      <a:gd name="T61" fmla="*/ 60 h 6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86"/>
                      <a:gd name="T94" fmla="*/ 0 h 60"/>
                      <a:gd name="T95" fmla="*/ 186 w 186"/>
                      <a:gd name="T96" fmla="*/ 60 h 6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86" h="60">
                        <a:moveTo>
                          <a:pt x="32" y="60"/>
                        </a:moveTo>
                        <a:lnTo>
                          <a:pt x="25" y="59"/>
                        </a:lnTo>
                        <a:lnTo>
                          <a:pt x="20" y="58"/>
                        </a:lnTo>
                        <a:lnTo>
                          <a:pt x="14" y="55"/>
                        </a:lnTo>
                        <a:lnTo>
                          <a:pt x="10" y="52"/>
                        </a:lnTo>
                        <a:lnTo>
                          <a:pt x="6" y="47"/>
                        </a:lnTo>
                        <a:lnTo>
                          <a:pt x="3" y="42"/>
                        </a:lnTo>
                        <a:lnTo>
                          <a:pt x="1" y="37"/>
                        </a:lnTo>
                        <a:lnTo>
                          <a:pt x="0" y="30"/>
                        </a:lnTo>
                        <a:lnTo>
                          <a:pt x="1" y="25"/>
                        </a:lnTo>
                        <a:lnTo>
                          <a:pt x="3" y="18"/>
                        </a:lnTo>
                        <a:lnTo>
                          <a:pt x="6" y="13"/>
                        </a:lnTo>
                        <a:lnTo>
                          <a:pt x="10" y="9"/>
                        </a:lnTo>
                        <a:lnTo>
                          <a:pt x="14" y="5"/>
                        </a:lnTo>
                        <a:lnTo>
                          <a:pt x="20" y="2"/>
                        </a:lnTo>
                        <a:lnTo>
                          <a:pt x="25" y="1"/>
                        </a:lnTo>
                        <a:lnTo>
                          <a:pt x="32" y="0"/>
                        </a:lnTo>
                        <a:lnTo>
                          <a:pt x="156" y="0"/>
                        </a:lnTo>
                        <a:lnTo>
                          <a:pt x="161" y="1"/>
                        </a:lnTo>
                        <a:lnTo>
                          <a:pt x="166" y="2"/>
                        </a:lnTo>
                        <a:lnTo>
                          <a:pt x="172" y="5"/>
                        </a:lnTo>
                        <a:lnTo>
                          <a:pt x="177" y="9"/>
                        </a:lnTo>
                        <a:lnTo>
                          <a:pt x="180" y="13"/>
                        </a:lnTo>
                        <a:lnTo>
                          <a:pt x="184" y="18"/>
                        </a:lnTo>
                        <a:lnTo>
                          <a:pt x="185" y="25"/>
                        </a:lnTo>
                        <a:lnTo>
                          <a:pt x="186" y="30"/>
                        </a:lnTo>
                        <a:lnTo>
                          <a:pt x="184" y="42"/>
                        </a:lnTo>
                        <a:lnTo>
                          <a:pt x="177" y="52"/>
                        </a:lnTo>
                        <a:lnTo>
                          <a:pt x="167" y="58"/>
                        </a:lnTo>
                        <a:lnTo>
                          <a:pt x="156" y="60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09" name="Freeform 194"/>
                  <p:cNvSpPr>
                    <a:spLocks/>
                  </p:cNvSpPr>
                  <p:nvPr/>
                </p:nvSpPr>
                <p:spPr bwMode="auto">
                  <a:xfrm>
                    <a:off x="1786" y="2889"/>
                    <a:ext cx="166" cy="41"/>
                  </a:xfrm>
                  <a:custGeom>
                    <a:avLst/>
                    <a:gdLst>
                      <a:gd name="T0" fmla="*/ 146 w 166"/>
                      <a:gd name="T1" fmla="*/ 41 h 41"/>
                      <a:gd name="T2" fmla="*/ 153 w 166"/>
                      <a:gd name="T3" fmla="*/ 39 h 41"/>
                      <a:gd name="T4" fmla="*/ 160 w 166"/>
                      <a:gd name="T5" fmla="*/ 35 h 41"/>
                      <a:gd name="T6" fmla="*/ 164 w 166"/>
                      <a:gd name="T7" fmla="*/ 29 h 41"/>
                      <a:gd name="T8" fmla="*/ 166 w 166"/>
                      <a:gd name="T9" fmla="*/ 20 h 41"/>
                      <a:gd name="T10" fmla="*/ 166 w 166"/>
                      <a:gd name="T11" fmla="*/ 20 h 41"/>
                      <a:gd name="T12" fmla="*/ 164 w 166"/>
                      <a:gd name="T13" fmla="*/ 11 h 41"/>
                      <a:gd name="T14" fmla="*/ 160 w 166"/>
                      <a:gd name="T15" fmla="*/ 5 h 41"/>
                      <a:gd name="T16" fmla="*/ 153 w 166"/>
                      <a:gd name="T17" fmla="*/ 1 h 41"/>
                      <a:gd name="T18" fmla="*/ 146 w 166"/>
                      <a:gd name="T19" fmla="*/ 0 h 41"/>
                      <a:gd name="T20" fmla="*/ 22 w 166"/>
                      <a:gd name="T21" fmla="*/ 0 h 41"/>
                      <a:gd name="T22" fmla="*/ 13 w 166"/>
                      <a:gd name="T23" fmla="*/ 1 h 41"/>
                      <a:gd name="T24" fmla="*/ 7 w 166"/>
                      <a:gd name="T25" fmla="*/ 5 h 41"/>
                      <a:gd name="T26" fmla="*/ 2 w 166"/>
                      <a:gd name="T27" fmla="*/ 11 h 41"/>
                      <a:gd name="T28" fmla="*/ 0 w 166"/>
                      <a:gd name="T29" fmla="*/ 20 h 41"/>
                      <a:gd name="T30" fmla="*/ 0 w 166"/>
                      <a:gd name="T31" fmla="*/ 20 h 41"/>
                      <a:gd name="T32" fmla="*/ 2 w 166"/>
                      <a:gd name="T33" fmla="*/ 29 h 41"/>
                      <a:gd name="T34" fmla="*/ 7 w 166"/>
                      <a:gd name="T35" fmla="*/ 35 h 41"/>
                      <a:gd name="T36" fmla="*/ 13 w 166"/>
                      <a:gd name="T37" fmla="*/ 39 h 41"/>
                      <a:gd name="T38" fmla="*/ 22 w 166"/>
                      <a:gd name="T39" fmla="*/ 41 h 41"/>
                      <a:gd name="T40" fmla="*/ 146 w 166"/>
                      <a:gd name="T41" fmla="*/ 41 h 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6"/>
                      <a:gd name="T64" fmla="*/ 0 h 41"/>
                      <a:gd name="T65" fmla="*/ 166 w 166"/>
                      <a:gd name="T66" fmla="*/ 41 h 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6" h="41">
                        <a:moveTo>
                          <a:pt x="146" y="41"/>
                        </a:moveTo>
                        <a:lnTo>
                          <a:pt x="153" y="39"/>
                        </a:lnTo>
                        <a:lnTo>
                          <a:pt x="160" y="35"/>
                        </a:lnTo>
                        <a:lnTo>
                          <a:pt x="164" y="29"/>
                        </a:lnTo>
                        <a:lnTo>
                          <a:pt x="166" y="20"/>
                        </a:lnTo>
                        <a:lnTo>
                          <a:pt x="164" y="11"/>
                        </a:lnTo>
                        <a:lnTo>
                          <a:pt x="160" y="5"/>
                        </a:lnTo>
                        <a:lnTo>
                          <a:pt x="153" y="1"/>
                        </a:lnTo>
                        <a:lnTo>
                          <a:pt x="146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5"/>
                        </a:lnTo>
                        <a:lnTo>
                          <a:pt x="2" y="11"/>
                        </a:lnTo>
                        <a:lnTo>
                          <a:pt x="0" y="20"/>
                        </a:lnTo>
                        <a:lnTo>
                          <a:pt x="2" y="29"/>
                        </a:lnTo>
                        <a:lnTo>
                          <a:pt x="7" y="35"/>
                        </a:lnTo>
                        <a:lnTo>
                          <a:pt x="13" y="39"/>
                        </a:lnTo>
                        <a:lnTo>
                          <a:pt x="22" y="41"/>
                        </a:lnTo>
                        <a:lnTo>
                          <a:pt x="146" y="41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0" name="Freeform 195"/>
                  <p:cNvSpPr>
                    <a:spLocks/>
                  </p:cNvSpPr>
                  <p:nvPr/>
                </p:nvSpPr>
                <p:spPr bwMode="auto">
                  <a:xfrm>
                    <a:off x="1686" y="2919"/>
                    <a:ext cx="368" cy="100"/>
                  </a:xfrm>
                  <a:custGeom>
                    <a:avLst/>
                    <a:gdLst>
                      <a:gd name="T0" fmla="*/ 336 w 368"/>
                      <a:gd name="T1" fmla="*/ 100 h 100"/>
                      <a:gd name="T2" fmla="*/ 345 w 368"/>
                      <a:gd name="T3" fmla="*/ 99 h 100"/>
                      <a:gd name="T4" fmla="*/ 352 w 368"/>
                      <a:gd name="T5" fmla="*/ 96 h 100"/>
                      <a:gd name="T6" fmla="*/ 358 w 368"/>
                      <a:gd name="T7" fmla="*/ 91 h 100"/>
                      <a:gd name="T8" fmla="*/ 362 w 368"/>
                      <a:gd name="T9" fmla="*/ 85 h 100"/>
                      <a:gd name="T10" fmla="*/ 365 w 368"/>
                      <a:gd name="T11" fmla="*/ 78 h 100"/>
                      <a:gd name="T12" fmla="*/ 367 w 368"/>
                      <a:gd name="T13" fmla="*/ 70 h 100"/>
                      <a:gd name="T14" fmla="*/ 368 w 368"/>
                      <a:gd name="T15" fmla="*/ 60 h 100"/>
                      <a:gd name="T16" fmla="*/ 368 w 368"/>
                      <a:gd name="T17" fmla="*/ 50 h 100"/>
                      <a:gd name="T18" fmla="*/ 368 w 368"/>
                      <a:gd name="T19" fmla="*/ 50 h 100"/>
                      <a:gd name="T20" fmla="*/ 368 w 368"/>
                      <a:gd name="T21" fmla="*/ 41 h 100"/>
                      <a:gd name="T22" fmla="*/ 367 w 368"/>
                      <a:gd name="T23" fmla="*/ 31 h 100"/>
                      <a:gd name="T24" fmla="*/ 365 w 368"/>
                      <a:gd name="T25" fmla="*/ 22 h 100"/>
                      <a:gd name="T26" fmla="*/ 362 w 368"/>
                      <a:gd name="T27" fmla="*/ 15 h 100"/>
                      <a:gd name="T28" fmla="*/ 358 w 368"/>
                      <a:gd name="T29" fmla="*/ 8 h 100"/>
                      <a:gd name="T30" fmla="*/ 352 w 368"/>
                      <a:gd name="T31" fmla="*/ 4 h 100"/>
                      <a:gd name="T32" fmla="*/ 345 w 368"/>
                      <a:gd name="T33" fmla="*/ 1 h 100"/>
                      <a:gd name="T34" fmla="*/ 336 w 368"/>
                      <a:gd name="T35" fmla="*/ 0 h 100"/>
                      <a:gd name="T36" fmla="*/ 33 w 368"/>
                      <a:gd name="T37" fmla="*/ 0 h 100"/>
                      <a:gd name="T38" fmla="*/ 24 w 368"/>
                      <a:gd name="T39" fmla="*/ 1 h 100"/>
                      <a:gd name="T40" fmla="*/ 16 w 368"/>
                      <a:gd name="T41" fmla="*/ 4 h 100"/>
                      <a:gd name="T42" fmla="*/ 11 w 368"/>
                      <a:gd name="T43" fmla="*/ 8 h 100"/>
                      <a:gd name="T44" fmla="*/ 6 w 368"/>
                      <a:gd name="T45" fmla="*/ 15 h 100"/>
                      <a:gd name="T46" fmla="*/ 3 w 368"/>
                      <a:gd name="T47" fmla="*/ 22 h 100"/>
                      <a:gd name="T48" fmla="*/ 1 w 368"/>
                      <a:gd name="T49" fmla="*/ 31 h 100"/>
                      <a:gd name="T50" fmla="*/ 0 w 368"/>
                      <a:gd name="T51" fmla="*/ 41 h 100"/>
                      <a:gd name="T52" fmla="*/ 0 w 368"/>
                      <a:gd name="T53" fmla="*/ 50 h 100"/>
                      <a:gd name="T54" fmla="*/ 0 w 368"/>
                      <a:gd name="T55" fmla="*/ 50 h 100"/>
                      <a:gd name="T56" fmla="*/ 0 w 368"/>
                      <a:gd name="T57" fmla="*/ 60 h 100"/>
                      <a:gd name="T58" fmla="*/ 1 w 368"/>
                      <a:gd name="T59" fmla="*/ 70 h 100"/>
                      <a:gd name="T60" fmla="*/ 3 w 368"/>
                      <a:gd name="T61" fmla="*/ 78 h 100"/>
                      <a:gd name="T62" fmla="*/ 6 w 368"/>
                      <a:gd name="T63" fmla="*/ 85 h 100"/>
                      <a:gd name="T64" fmla="*/ 11 w 368"/>
                      <a:gd name="T65" fmla="*/ 91 h 100"/>
                      <a:gd name="T66" fmla="*/ 16 w 368"/>
                      <a:gd name="T67" fmla="*/ 96 h 100"/>
                      <a:gd name="T68" fmla="*/ 24 w 368"/>
                      <a:gd name="T69" fmla="*/ 99 h 100"/>
                      <a:gd name="T70" fmla="*/ 33 w 368"/>
                      <a:gd name="T71" fmla="*/ 100 h 100"/>
                      <a:gd name="T72" fmla="*/ 336 w 368"/>
                      <a:gd name="T73" fmla="*/ 100 h 1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68"/>
                      <a:gd name="T112" fmla="*/ 0 h 100"/>
                      <a:gd name="T113" fmla="*/ 368 w 368"/>
                      <a:gd name="T114" fmla="*/ 100 h 1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68" h="100">
                        <a:moveTo>
                          <a:pt x="336" y="100"/>
                        </a:moveTo>
                        <a:lnTo>
                          <a:pt x="345" y="99"/>
                        </a:lnTo>
                        <a:lnTo>
                          <a:pt x="352" y="96"/>
                        </a:lnTo>
                        <a:lnTo>
                          <a:pt x="358" y="91"/>
                        </a:lnTo>
                        <a:lnTo>
                          <a:pt x="362" y="85"/>
                        </a:lnTo>
                        <a:lnTo>
                          <a:pt x="365" y="78"/>
                        </a:lnTo>
                        <a:lnTo>
                          <a:pt x="367" y="70"/>
                        </a:lnTo>
                        <a:lnTo>
                          <a:pt x="368" y="60"/>
                        </a:lnTo>
                        <a:lnTo>
                          <a:pt x="368" y="50"/>
                        </a:lnTo>
                        <a:lnTo>
                          <a:pt x="368" y="41"/>
                        </a:lnTo>
                        <a:lnTo>
                          <a:pt x="367" y="31"/>
                        </a:lnTo>
                        <a:lnTo>
                          <a:pt x="365" y="22"/>
                        </a:lnTo>
                        <a:lnTo>
                          <a:pt x="362" y="15"/>
                        </a:lnTo>
                        <a:lnTo>
                          <a:pt x="358" y="8"/>
                        </a:lnTo>
                        <a:lnTo>
                          <a:pt x="352" y="4"/>
                        </a:lnTo>
                        <a:lnTo>
                          <a:pt x="345" y="1"/>
                        </a:lnTo>
                        <a:lnTo>
                          <a:pt x="336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6" y="4"/>
                        </a:lnTo>
                        <a:lnTo>
                          <a:pt x="11" y="8"/>
                        </a:lnTo>
                        <a:lnTo>
                          <a:pt x="6" y="15"/>
                        </a:lnTo>
                        <a:lnTo>
                          <a:pt x="3" y="22"/>
                        </a:lnTo>
                        <a:lnTo>
                          <a:pt x="1" y="31"/>
                        </a:lnTo>
                        <a:lnTo>
                          <a:pt x="0" y="41"/>
                        </a:lnTo>
                        <a:lnTo>
                          <a:pt x="0" y="50"/>
                        </a:lnTo>
                        <a:lnTo>
                          <a:pt x="0" y="60"/>
                        </a:lnTo>
                        <a:lnTo>
                          <a:pt x="1" y="70"/>
                        </a:lnTo>
                        <a:lnTo>
                          <a:pt x="3" y="78"/>
                        </a:lnTo>
                        <a:lnTo>
                          <a:pt x="6" y="85"/>
                        </a:lnTo>
                        <a:lnTo>
                          <a:pt x="11" y="91"/>
                        </a:lnTo>
                        <a:lnTo>
                          <a:pt x="16" y="96"/>
                        </a:lnTo>
                        <a:lnTo>
                          <a:pt x="24" y="99"/>
                        </a:lnTo>
                        <a:lnTo>
                          <a:pt x="33" y="100"/>
                        </a:lnTo>
                        <a:lnTo>
                          <a:pt x="336" y="10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1" name="Freeform 196"/>
                  <p:cNvSpPr>
                    <a:spLocks/>
                  </p:cNvSpPr>
                  <p:nvPr/>
                </p:nvSpPr>
                <p:spPr bwMode="auto">
                  <a:xfrm>
                    <a:off x="1810" y="1440"/>
                    <a:ext cx="117" cy="117"/>
                  </a:xfrm>
                  <a:custGeom>
                    <a:avLst/>
                    <a:gdLst>
                      <a:gd name="T0" fmla="*/ 0 w 117"/>
                      <a:gd name="T1" fmla="*/ 58 h 117"/>
                      <a:gd name="T2" fmla="*/ 1 w 117"/>
                      <a:gd name="T3" fmla="*/ 47 h 117"/>
                      <a:gd name="T4" fmla="*/ 4 w 117"/>
                      <a:gd name="T5" fmla="*/ 36 h 117"/>
                      <a:gd name="T6" fmla="*/ 9 w 117"/>
                      <a:gd name="T7" fmla="*/ 26 h 117"/>
                      <a:gd name="T8" fmla="*/ 17 w 117"/>
                      <a:gd name="T9" fmla="*/ 17 h 117"/>
                      <a:gd name="T10" fmla="*/ 21 w 117"/>
                      <a:gd name="T11" fmla="*/ 13 h 117"/>
                      <a:gd name="T12" fmla="*/ 27 w 117"/>
                      <a:gd name="T13" fmla="*/ 10 h 117"/>
                      <a:gd name="T14" fmla="*/ 31 w 117"/>
                      <a:gd name="T15" fmla="*/ 6 h 117"/>
                      <a:gd name="T16" fmla="*/ 36 w 117"/>
                      <a:gd name="T17" fmla="*/ 4 h 117"/>
                      <a:gd name="T18" fmla="*/ 42 w 117"/>
                      <a:gd name="T19" fmla="*/ 2 h 117"/>
                      <a:gd name="T20" fmla="*/ 47 w 117"/>
                      <a:gd name="T21" fmla="*/ 1 h 117"/>
                      <a:gd name="T22" fmla="*/ 53 w 117"/>
                      <a:gd name="T23" fmla="*/ 0 h 117"/>
                      <a:gd name="T24" fmla="*/ 59 w 117"/>
                      <a:gd name="T25" fmla="*/ 0 h 117"/>
                      <a:gd name="T26" fmla="*/ 65 w 117"/>
                      <a:gd name="T27" fmla="*/ 0 h 117"/>
                      <a:gd name="T28" fmla="*/ 71 w 117"/>
                      <a:gd name="T29" fmla="*/ 1 h 117"/>
                      <a:gd name="T30" fmla="*/ 76 w 117"/>
                      <a:gd name="T31" fmla="*/ 2 h 117"/>
                      <a:gd name="T32" fmla="*/ 82 w 117"/>
                      <a:gd name="T33" fmla="*/ 4 h 117"/>
                      <a:gd name="T34" fmla="*/ 87 w 117"/>
                      <a:gd name="T35" fmla="*/ 6 h 117"/>
                      <a:gd name="T36" fmla="*/ 91 w 117"/>
                      <a:gd name="T37" fmla="*/ 10 h 117"/>
                      <a:gd name="T38" fmla="*/ 97 w 117"/>
                      <a:gd name="T39" fmla="*/ 13 h 117"/>
                      <a:gd name="T40" fmla="*/ 101 w 117"/>
                      <a:gd name="T41" fmla="*/ 17 h 117"/>
                      <a:gd name="T42" fmla="*/ 109 w 117"/>
                      <a:gd name="T43" fmla="*/ 26 h 117"/>
                      <a:gd name="T44" fmla="*/ 113 w 117"/>
                      <a:gd name="T45" fmla="*/ 36 h 117"/>
                      <a:gd name="T46" fmla="*/ 116 w 117"/>
                      <a:gd name="T47" fmla="*/ 47 h 117"/>
                      <a:gd name="T48" fmla="*/ 117 w 117"/>
                      <a:gd name="T49" fmla="*/ 58 h 117"/>
                      <a:gd name="T50" fmla="*/ 116 w 117"/>
                      <a:gd name="T51" fmla="*/ 70 h 117"/>
                      <a:gd name="T52" fmla="*/ 113 w 117"/>
                      <a:gd name="T53" fmla="*/ 81 h 117"/>
                      <a:gd name="T54" fmla="*/ 108 w 117"/>
                      <a:gd name="T55" fmla="*/ 92 h 117"/>
                      <a:gd name="T56" fmla="*/ 100 w 117"/>
                      <a:gd name="T57" fmla="*/ 100 h 117"/>
                      <a:gd name="T58" fmla="*/ 91 w 117"/>
                      <a:gd name="T59" fmla="*/ 108 h 117"/>
                      <a:gd name="T60" fmla="*/ 82 w 117"/>
                      <a:gd name="T61" fmla="*/ 113 h 117"/>
                      <a:gd name="T62" fmla="*/ 71 w 117"/>
                      <a:gd name="T63" fmla="*/ 116 h 117"/>
                      <a:gd name="T64" fmla="*/ 59 w 117"/>
                      <a:gd name="T65" fmla="*/ 117 h 117"/>
                      <a:gd name="T66" fmla="*/ 53 w 117"/>
                      <a:gd name="T67" fmla="*/ 117 h 117"/>
                      <a:gd name="T68" fmla="*/ 47 w 117"/>
                      <a:gd name="T69" fmla="*/ 116 h 117"/>
                      <a:gd name="T70" fmla="*/ 42 w 117"/>
                      <a:gd name="T71" fmla="*/ 115 h 117"/>
                      <a:gd name="T72" fmla="*/ 36 w 117"/>
                      <a:gd name="T73" fmla="*/ 113 h 117"/>
                      <a:gd name="T74" fmla="*/ 31 w 117"/>
                      <a:gd name="T75" fmla="*/ 110 h 117"/>
                      <a:gd name="T76" fmla="*/ 27 w 117"/>
                      <a:gd name="T77" fmla="*/ 108 h 117"/>
                      <a:gd name="T78" fmla="*/ 21 w 117"/>
                      <a:gd name="T79" fmla="*/ 104 h 117"/>
                      <a:gd name="T80" fmla="*/ 17 w 117"/>
                      <a:gd name="T81" fmla="*/ 100 h 117"/>
                      <a:gd name="T82" fmla="*/ 9 w 117"/>
                      <a:gd name="T83" fmla="*/ 90 h 117"/>
                      <a:gd name="T84" fmla="*/ 4 w 117"/>
                      <a:gd name="T85" fmla="*/ 81 h 117"/>
                      <a:gd name="T86" fmla="*/ 1 w 117"/>
                      <a:gd name="T87" fmla="*/ 70 h 117"/>
                      <a:gd name="T88" fmla="*/ 0 w 117"/>
                      <a:gd name="T89" fmla="*/ 58 h 11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17"/>
                      <a:gd name="T136" fmla="*/ 0 h 117"/>
                      <a:gd name="T137" fmla="*/ 117 w 117"/>
                      <a:gd name="T138" fmla="*/ 117 h 11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17" h="117">
                        <a:moveTo>
                          <a:pt x="0" y="58"/>
                        </a:moveTo>
                        <a:lnTo>
                          <a:pt x="1" y="47"/>
                        </a:lnTo>
                        <a:lnTo>
                          <a:pt x="4" y="36"/>
                        </a:lnTo>
                        <a:lnTo>
                          <a:pt x="9" y="26"/>
                        </a:lnTo>
                        <a:lnTo>
                          <a:pt x="17" y="17"/>
                        </a:lnTo>
                        <a:lnTo>
                          <a:pt x="21" y="13"/>
                        </a:lnTo>
                        <a:lnTo>
                          <a:pt x="27" y="10"/>
                        </a:lnTo>
                        <a:lnTo>
                          <a:pt x="31" y="6"/>
                        </a:lnTo>
                        <a:lnTo>
                          <a:pt x="36" y="4"/>
                        </a:lnTo>
                        <a:lnTo>
                          <a:pt x="42" y="2"/>
                        </a:lnTo>
                        <a:lnTo>
                          <a:pt x="47" y="1"/>
                        </a:lnTo>
                        <a:lnTo>
                          <a:pt x="53" y="0"/>
                        </a:lnTo>
                        <a:lnTo>
                          <a:pt x="59" y="0"/>
                        </a:lnTo>
                        <a:lnTo>
                          <a:pt x="65" y="0"/>
                        </a:lnTo>
                        <a:lnTo>
                          <a:pt x="71" y="1"/>
                        </a:lnTo>
                        <a:lnTo>
                          <a:pt x="76" y="2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1" y="10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9" y="26"/>
                        </a:lnTo>
                        <a:lnTo>
                          <a:pt x="113" y="36"/>
                        </a:lnTo>
                        <a:lnTo>
                          <a:pt x="116" y="47"/>
                        </a:lnTo>
                        <a:lnTo>
                          <a:pt x="117" y="58"/>
                        </a:lnTo>
                        <a:lnTo>
                          <a:pt x="116" y="70"/>
                        </a:lnTo>
                        <a:lnTo>
                          <a:pt x="113" y="81"/>
                        </a:lnTo>
                        <a:lnTo>
                          <a:pt x="108" y="92"/>
                        </a:lnTo>
                        <a:lnTo>
                          <a:pt x="100" y="100"/>
                        </a:lnTo>
                        <a:lnTo>
                          <a:pt x="91" y="108"/>
                        </a:lnTo>
                        <a:lnTo>
                          <a:pt x="82" y="113"/>
                        </a:lnTo>
                        <a:lnTo>
                          <a:pt x="71" y="116"/>
                        </a:lnTo>
                        <a:lnTo>
                          <a:pt x="59" y="117"/>
                        </a:lnTo>
                        <a:lnTo>
                          <a:pt x="53" y="117"/>
                        </a:lnTo>
                        <a:lnTo>
                          <a:pt x="47" y="116"/>
                        </a:lnTo>
                        <a:lnTo>
                          <a:pt x="42" y="115"/>
                        </a:lnTo>
                        <a:lnTo>
                          <a:pt x="36" y="113"/>
                        </a:lnTo>
                        <a:lnTo>
                          <a:pt x="31" y="110"/>
                        </a:lnTo>
                        <a:lnTo>
                          <a:pt x="27" y="108"/>
                        </a:lnTo>
                        <a:lnTo>
                          <a:pt x="21" y="104"/>
                        </a:lnTo>
                        <a:lnTo>
                          <a:pt x="17" y="100"/>
                        </a:lnTo>
                        <a:lnTo>
                          <a:pt x="9" y="90"/>
                        </a:lnTo>
                        <a:lnTo>
                          <a:pt x="4" y="81"/>
                        </a:lnTo>
                        <a:lnTo>
                          <a:pt x="1" y="70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2" name="Freeform 197"/>
                  <p:cNvSpPr>
                    <a:spLocks/>
                  </p:cNvSpPr>
                  <p:nvPr/>
                </p:nvSpPr>
                <p:spPr bwMode="auto">
                  <a:xfrm>
                    <a:off x="1825" y="1454"/>
                    <a:ext cx="88" cy="88"/>
                  </a:xfrm>
                  <a:custGeom>
                    <a:avLst/>
                    <a:gdLst>
                      <a:gd name="T0" fmla="*/ 44 w 88"/>
                      <a:gd name="T1" fmla="*/ 88 h 88"/>
                      <a:gd name="T2" fmla="*/ 53 w 88"/>
                      <a:gd name="T3" fmla="*/ 87 h 88"/>
                      <a:gd name="T4" fmla="*/ 61 w 88"/>
                      <a:gd name="T5" fmla="*/ 85 h 88"/>
                      <a:gd name="T6" fmla="*/ 69 w 88"/>
                      <a:gd name="T7" fmla="*/ 81 h 88"/>
                      <a:gd name="T8" fmla="*/ 75 w 88"/>
                      <a:gd name="T9" fmla="*/ 75 h 88"/>
                      <a:gd name="T10" fmla="*/ 81 w 88"/>
                      <a:gd name="T11" fmla="*/ 69 h 88"/>
                      <a:gd name="T12" fmla="*/ 85 w 88"/>
                      <a:gd name="T13" fmla="*/ 61 h 88"/>
                      <a:gd name="T14" fmla="*/ 87 w 88"/>
                      <a:gd name="T15" fmla="*/ 53 h 88"/>
                      <a:gd name="T16" fmla="*/ 88 w 88"/>
                      <a:gd name="T17" fmla="*/ 44 h 88"/>
                      <a:gd name="T18" fmla="*/ 87 w 88"/>
                      <a:gd name="T19" fmla="*/ 36 h 88"/>
                      <a:gd name="T20" fmla="*/ 85 w 88"/>
                      <a:gd name="T21" fmla="*/ 27 h 88"/>
                      <a:gd name="T22" fmla="*/ 81 w 88"/>
                      <a:gd name="T23" fmla="*/ 19 h 88"/>
                      <a:gd name="T24" fmla="*/ 75 w 88"/>
                      <a:gd name="T25" fmla="*/ 13 h 88"/>
                      <a:gd name="T26" fmla="*/ 69 w 88"/>
                      <a:gd name="T27" fmla="*/ 8 h 88"/>
                      <a:gd name="T28" fmla="*/ 61 w 88"/>
                      <a:gd name="T29" fmla="*/ 3 h 88"/>
                      <a:gd name="T30" fmla="*/ 53 w 88"/>
                      <a:gd name="T31" fmla="*/ 1 h 88"/>
                      <a:gd name="T32" fmla="*/ 44 w 88"/>
                      <a:gd name="T33" fmla="*/ 0 h 88"/>
                      <a:gd name="T34" fmla="*/ 35 w 88"/>
                      <a:gd name="T35" fmla="*/ 1 h 88"/>
                      <a:gd name="T36" fmla="*/ 27 w 88"/>
                      <a:gd name="T37" fmla="*/ 3 h 88"/>
                      <a:gd name="T38" fmla="*/ 19 w 88"/>
                      <a:gd name="T39" fmla="*/ 8 h 88"/>
                      <a:gd name="T40" fmla="*/ 13 w 88"/>
                      <a:gd name="T41" fmla="*/ 13 h 88"/>
                      <a:gd name="T42" fmla="*/ 7 w 88"/>
                      <a:gd name="T43" fmla="*/ 19 h 88"/>
                      <a:gd name="T44" fmla="*/ 3 w 88"/>
                      <a:gd name="T45" fmla="*/ 27 h 88"/>
                      <a:gd name="T46" fmla="*/ 1 w 88"/>
                      <a:gd name="T47" fmla="*/ 36 h 88"/>
                      <a:gd name="T48" fmla="*/ 0 w 88"/>
                      <a:gd name="T49" fmla="*/ 44 h 88"/>
                      <a:gd name="T50" fmla="*/ 1 w 88"/>
                      <a:gd name="T51" fmla="*/ 53 h 88"/>
                      <a:gd name="T52" fmla="*/ 3 w 88"/>
                      <a:gd name="T53" fmla="*/ 61 h 88"/>
                      <a:gd name="T54" fmla="*/ 7 w 88"/>
                      <a:gd name="T55" fmla="*/ 69 h 88"/>
                      <a:gd name="T56" fmla="*/ 13 w 88"/>
                      <a:gd name="T57" fmla="*/ 75 h 88"/>
                      <a:gd name="T58" fmla="*/ 19 w 88"/>
                      <a:gd name="T59" fmla="*/ 81 h 88"/>
                      <a:gd name="T60" fmla="*/ 27 w 88"/>
                      <a:gd name="T61" fmla="*/ 85 h 88"/>
                      <a:gd name="T62" fmla="*/ 35 w 88"/>
                      <a:gd name="T63" fmla="*/ 87 h 88"/>
                      <a:gd name="T64" fmla="*/ 44 w 88"/>
                      <a:gd name="T65" fmla="*/ 88 h 8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8"/>
                      <a:gd name="T100" fmla="*/ 0 h 88"/>
                      <a:gd name="T101" fmla="*/ 88 w 88"/>
                      <a:gd name="T102" fmla="*/ 88 h 8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8" h="88">
                        <a:moveTo>
                          <a:pt x="44" y="88"/>
                        </a:moveTo>
                        <a:lnTo>
                          <a:pt x="53" y="87"/>
                        </a:lnTo>
                        <a:lnTo>
                          <a:pt x="61" y="85"/>
                        </a:lnTo>
                        <a:lnTo>
                          <a:pt x="69" y="81"/>
                        </a:lnTo>
                        <a:lnTo>
                          <a:pt x="75" y="75"/>
                        </a:lnTo>
                        <a:lnTo>
                          <a:pt x="81" y="69"/>
                        </a:lnTo>
                        <a:lnTo>
                          <a:pt x="85" y="61"/>
                        </a:lnTo>
                        <a:lnTo>
                          <a:pt x="87" y="53"/>
                        </a:lnTo>
                        <a:lnTo>
                          <a:pt x="88" y="44"/>
                        </a:lnTo>
                        <a:lnTo>
                          <a:pt x="87" y="36"/>
                        </a:lnTo>
                        <a:lnTo>
                          <a:pt x="85" y="27"/>
                        </a:lnTo>
                        <a:lnTo>
                          <a:pt x="81" y="19"/>
                        </a:lnTo>
                        <a:lnTo>
                          <a:pt x="75" y="13"/>
                        </a:lnTo>
                        <a:lnTo>
                          <a:pt x="69" y="8"/>
                        </a:lnTo>
                        <a:lnTo>
                          <a:pt x="61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8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3" y="27"/>
                        </a:lnTo>
                        <a:lnTo>
                          <a:pt x="1" y="36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3" y="61"/>
                        </a:lnTo>
                        <a:lnTo>
                          <a:pt x="7" y="69"/>
                        </a:lnTo>
                        <a:lnTo>
                          <a:pt x="13" y="75"/>
                        </a:lnTo>
                        <a:lnTo>
                          <a:pt x="19" y="81"/>
                        </a:lnTo>
                        <a:lnTo>
                          <a:pt x="27" y="85"/>
                        </a:lnTo>
                        <a:lnTo>
                          <a:pt x="35" y="87"/>
                        </a:lnTo>
                        <a:lnTo>
                          <a:pt x="44" y="8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3" name="Freeform 198"/>
                  <p:cNvSpPr>
                    <a:spLocks/>
                  </p:cNvSpPr>
                  <p:nvPr/>
                </p:nvSpPr>
                <p:spPr bwMode="auto">
                  <a:xfrm>
                    <a:off x="1036" y="1624"/>
                    <a:ext cx="108" cy="105"/>
                  </a:xfrm>
                  <a:custGeom>
                    <a:avLst/>
                    <a:gdLst>
                      <a:gd name="T0" fmla="*/ 43 w 108"/>
                      <a:gd name="T1" fmla="*/ 32 h 105"/>
                      <a:gd name="T2" fmla="*/ 35 w 108"/>
                      <a:gd name="T3" fmla="*/ 39 h 105"/>
                      <a:gd name="T4" fmla="*/ 30 w 108"/>
                      <a:gd name="T5" fmla="*/ 48 h 105"/>
                      <a:gd name="T6" fmla="*/ 29 w 108"/>
                      <a:gd name="T7" fmla="*/ 56 h 105"/>
                      <a:gd name="T8" fmla="*/ 31 w 108"/>
                      <a:gd name="T9" fmla="*/ 65 h 105"/>
                      <a:gd name="T10" fmla="*/ 37 w 108"/>
                      <a:gd name="T11" fmla="*/ 71 h 105"/>
                      <a:gd name="T12" fmla="*/ 47 w 108"/>
                      <a:gd name="T13" fmla="*/ 76 h 105"/>
                      <a:gd name="T14" fmla="*/ 56 w 108"/>
                      <a:gd name="T15" fmla="*/ 76 h 105"/>
                      <a:gd name="T16" fmla="*/ 71 w 108"/>
                      <a:gd name="T17" fmla="*/ 70 h 105"/>
                      <a:gd name="T18" fmla="*/ 80 w 108"/>
                      <a:gd name="T19" fmla="*/ 54 h 105"/>
                      <a:gd name="T20" fmla="*/ 78 w 108"/>
                      <a:gd name="T21" fmla="*/ 41 h 105"/>
                      <a:gd name="T22" fmla="*/ 72 w 108"/>
                      <a:gd name="T23" fmla="*/ 34 h 105"/>
                      <a:gd name="T24" fmla="*/ 63 w 108"/>
                      <a:gd name="T25" fmla="*/ 29 h 105"/>
                      <a:gd name="T26" fmla="*/ 53 w 108"/>
                      <a:gd name="T27" fmla="*/ 29 h 105"/>
                      <a:gd name="T28" fmla="*/ 48 w 108"/>
                      <a:gd name="T29" fmla="*/ 30 h 105"/>
                      <a:gd name="T30" fmla="*/ 39 w 108"/>
                      <a:gd name="T31" fmla="*/ 2 h 105"/>
                      <a:gd name="T32" fmla="*/ 50 w 108"/>
                      <a:gd name="T33" fmla="*/ 0 h 105"/>
                      <a:gd name="T34" fmla="*/ 61 w 108"/>
                      <a:gd name="T35" fmla="*/ 0 h 105"/>
                      <a:gd name="T36" fmla="*/ 71 w 108"/>
                      <a:gd name="T37" fmla="*/ 2 h 105"/>
                      <a:gd name="T38" fmla="*/ 81 w 108"/>
                      <a:gd name="T39" fmla="*/ 7 h 105"/>
                      <a:gd name="T40" fmla="*/ 97 w 108"/>
                      <a:gd name="T41" fmla="*/ 20 h 105"/>
                      <a:gd name="T42" fmla="*/ 107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6 h 105"/>
                      <a:gd name="T48" fmla="*/ 97 w 108"/>
                      <a:gd name="T49" fmla="*/ 84 h 105"/>
                      <a:gd name="T50" fmla="*/ 90 w 108"/>
                      <a:gd name="T51" fmla="*/ 92 h 105"/>
                      <a:gd name="T52" fmla="*/ 80 w 108"/>
                      <a:gd name="T53" fmla="*/ 98 h 105"/>
                      <a:gd name="T54" fmla="*/ 70 w 108"/>
                      <a:gd name="T55" fmla="*/ 102 h 105"/>
                      <a:gd name="T56" fmla="*/ 49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6 h 105"/>
                      <a:gd name="T62" fmla="*/ 2 w 108"/>
                      <a:gd name="T63" fmla="*/ 68 h 105"/>
                      <a:gd name="T64" fmla="*/ 1 w 108"/>
                      <a:gd name="T65" fmla="*/ 48 h 105"/>
                      <a:gd name="T66" fmla="*/ 8 w 108"/>
                      <a:gd name="T67" fmla="*/ 28 h 105"/>
                      <a:gd name="T68" fmla="*/ 21 w 108"/>
                      <a:gd name="T69" fmla="*/ 13 h 105"/>
                      <a:gd name="T70" fmla="*/ 39 w 108"/>
                      <a:gd name="T71" fmla="*/ 2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3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1" y="43"/>
                        </a:lnTo>
                        <a:lnTo>
                          <a:pt x="30" y="48"/>
                        </a:lnTo>
                        <a:lnTo>
                          <a:pt x="29" y="52"/>
                        </a:lnTo>
                        <a:lnTo>
                          <a:pt x="29" y="56"/>
                        </a:lnTo>
                        <a:lnTo>
                          <a:pt x="30" y="60"/>
                        </a:lnTo>
                        <a:lnTo>
                          <a:pt x="31" y="65"/>
                        </a:lnTo>
                        <a:lnTo>
                          <a:pt x="35" y="68"/>
                        </a:lnTo>
                        <a:lnTo>
                          <a:pt x="37" y="71"/>
                        </a:lnTo>
                        <a:lnTo>
                          <a:pt x="41" y="73"/>
                        </a:lnTo>
                        <a:lnTo>
                          <a:pt x="47" y="76"/>
                        </a:lnTo>
                        <a:lnTo>
                          <a:pt x="52" y="76"/>
                        </a:lnTo>
                        <a:lnTo>
                          <a:pt x="56" y="76"/>
                        </a:lnTo>
                        <a:lnTo>
                          <a:pt x="62" y="74"/>
                        </a:lnTo>
                        <a:lnTo>
                          <a:pt x="71" y="70"/>
                        </a:lnTo>
                        <a:lnTo>
                          <a:pt x="77" y="63"/>
                        </a:lnTo>
                        <a:lnTo>
                          <a:pt x="80" y="54"/>
                        </a:lnTo>
                        <a:lnTo>
                          <a:pt x="79" y="45"/>
                        </a:lnTo>
                        <a:lnTo>
                          <a:pt x="78" y="41"/>
                        </a:lnTo>
                        <a:lnTo>
                          <a:pt x="76" y="37"/>
                        </a:lnTo>
                        <a:lnTo>
                          <a:pt x="72" y="34"/>
                        </a:lnTo>
                        <a:lnTo>
                          <a:pt x="68" y="31"/>
                        </a:lnTo>
                        <a:lnTo>
                          <a:pt x="63" y="29"/>
                        </a:lnTo>
                        <a:lnTo>
                          <a:pt x="58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40" y="2"/>
                        </a:lnTo>
                        <a:lnTo>
                          <a:pt x="39" y="2"/>
                        </a:lnTo>
                        <a:lnTo>
                          <a:pt x="44" y="1"/>
                        </a:lnTo>
                        <a:lnTo>
                          <a:pt x="50" y="0"/>
                        </a:lnTo>
                        <a:lnTo>
                          <a:pt x="55" y="0"/>
                        </a:lnTo>
                        <a:lnTo>
                          <a:pt x="61" y="0"/>
                        </a:lnTo>
                        <a:lnTo>
                          <a:pt x="66" y="1"/>
                        </a:lnTo>
                        <a:lnTo>
                          <a:pt x="71" y="2"/>
                        </a:lnTo>
                        <a:lnTo>
                          <a:pt x="76" y="4"/>
                        </a:lnTo>
                        <a:lnTo>
                          <a:pt x="81" y="7"/>
                        </a:lnTo>
                        <a:lnTo>
                          <a:pt x="90" y="12"/>
                        </a:lnTo>
                        <a:lnTo>
                          <a:pt x="97" y="20"/>
                        </a:lnTo>
                        <a:lnTo>
                          <a:pt x="103" y="27"/>
                        </a:lnTo>
                        <a:lnTo>
                          <a:pt x="107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7" y="66"/>
                        </a:lnTo>
                        <a:lnTo>
                          <a:pt x="103" y="76"/>
                        </a:lnTo>
                        <a:lnTo>
                          <a:pt x="100" y="80"/>
                        </a:lnTo>
                        <a:lnTo>
                          <a:pt x="97" y="84"/>
                        </a:lnTo>
                        <a:lnTo>
                          <a:pt x="93" y="88"/>
                        </a:lnTo>
                        <a:lnTo>
                          <a:pt x="90" y="92"/>
                        </a:lnTo>
                        <a:lnTo>
                          <a:pt x="85" y="95"/>
                        </a:lnTo>
                        <a:lnTo>
                          <a:pt x="80" y="98"/>
                        </a:lnTo>
                        <a:lnTo>
                          <a:pt x="76" y="100"/>
                        </a:lnTo>
                        <a:lnTo>
                          <a:pt x="70" y="102"/>
                        </a:lnTo>
                        <a:lnTo>
                          <a:pt x="59" y="105"/>
                        </a:lnTo>
                        <a:lnTo>
                          <a:pt x="49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6"/>
                        </a:lnTo>
                        <a:lnTo>
                          <a:pt x="7" y="78"/>
                        </a:lnTo>
                        <a:lnTo>
                          <a:pt x="2" y="68"/>
                        </a:lnTo>
                        <a:lnTo>
                          <a:pt x="0" y="58"/>
                        </a:lnTo>
                        <a:lnTo>
                          <a:pt x="1" y="48"/>
                        </a:lnTo>
                        <a:lnTo>
                          <a:pt x="3" y="38"/>
                        </a:lnTo>
                        <a:lnTo>
                          <a:pt x="8" y="28"/>
                        </a:lnTo>
                        <a:lnTo>
                          <a:pt x="13" y="21"/>
                        </a:lnTo>
                        <a:lnTo>
                          <a:pt x="21" y="13"/>
                        </a:lnTo>
                        <a:lnTo>
                          <a:pt x="29" y="7"/>
                        </a:lnTo>
                        <a:lnTo>
                          <a:pt x="39" y="2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4" name="Freeform 199"/>
                  <p:cNvSpPr>
                    <a:spLocks/>
                  </p:cNvSpPr>
                  <p:nvPr/>
                </p:nvSpPr>
                <p:spPr bwMode="auto">
                  <a:xfrm>
                    <a:off x="2611" y="1623"/>
                    <a:ext cx="108" cy="105"/>
                  </a:xfrm>
                  <a:custGeom>
                    <a:avLst/>
                    <a:gdLst>
                      <a:gd name="T0" fmla="*/ 42 w 108"/>
                      <a:gd name="T1" fmla="*/ 32 h 105"/>
                      <a:gd name="T2" fmla="*/ 35 w 108"/>
                      <a:gd name="T3" fmla="*/ 39 h 105"/>
                      <a:gd name="T4" fmla="*/ 29 w 108"/>
                      <a:gd name="T5" fmla="*/ 47 h 105"/>
                      <a:gd name="T6" fmla="*/ 28 w 108"/>
                      <a:gd name="T7" fmla="*/ 56 h 105"/>
                      <a:gd name="T8" fmla="*/ 32 w 108"/>
                      <a:gd name="T9" fmla="*/ 65 h 105"/>
                      <a:gd name="T10" fmla="*/ 37 w 108"/>
                      <a:gd name="T11" fmla="*/ 71 h 105"/>
                      <a:gd name="T12" fmla="*/ 46 w 108"/>
                      <a:gd name="T13" fmla="*/ 75 h 105"/>
                      <a:gd name="T14" fmla="*/ 55 w 108"/>
                      <a:gd name="T15" fmla="*/ 75 h 105"/>
                      <a:gd name="T16" fmla="*/ 66 w 108"/>
                      <a:gd name="T17" fmla="*/ 72 h 105"/>
                      <a:gd name="T18" fmla="*/ 74 w 108"/>
                      <a:gd name="T19" fmla="*/ 67 h 105"/>
                      <a:gd name="T20" fmla="*/ 79 w 108"/>
                      <a:gd name="T21" fmla="*/ 58 h 105"/>
                      <a:gd name="T22" fmla="*/ 80 w 108"/>
                      <a:gd name="T23" fmla="*/ 50 h 105"/>
                      <a:gd name="T24" fmla="*/ 77 w 108"/>
                      <a:gd name="T25" fmla="*/ 41 h 105"/>
                      <a:gd name="T26" fmla="*/ 71 w 108"/>
                      <a:gd name="T27" fmla="*/ 35 h 105"/>
                      <a:gd name="T28" fmla="*/ 63 w 108"/>
                      <a:gd name="T29" fmla="*/ 30 h 105"/>
                      <a:gd name="T30" fmla="*/ 53 w 108"/>
                      <a:gd name="T31" fmla="*/ 29 h 105"/>
                      <a:gd name="T32" fmla="*/ 48 w 108"/>
                      <a:gd name="T33" fmla="*/ 30 h 105"/>
                      <a:gd name="T34" fmla="*/ 39 w 108"/>
                      <a:gd name="T35" fmla="*/ 3 h 105"/>
                      <a:gd name="T36" fmla="*/ 61 w 108"/>
                      <a:gd name="T37" fmla="*/ 0 h 105"/>
                      <a:gd name="T38" fmla="*/ 80 w 108"/>
                      <a:gd name="T39" fmla="*/ 5 h 105"/>
                      <a:gd name="T40" fmla="*/ 96 w 108"/>
                      <a:gd name="T41" fmla="*/ 18 h 105"/>
                      <a:gd name="T42" fmla="*/ 106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5 h 105"/>
                      <a:gd name="T48" fmla="*/ 96 w 108"/>
                      <a:gd name="T49" fmla="*/ 84 h 105"/>
                      <a:gd name="T50" fmla="*/ 89 w 108"/>
                      <a:gd name="T51" fmla="*/ 92 h 105"/>
                      <a:gd name="T52" fmla="*/ 79 w 108"/>
                      <a:gd name="T53" fmla="*/ 98 h 105"/>
                      <a:gd name="T54" fmla="*/ 69 w 108"/>
                      <a:gd name="T55" fmla="*/ 102 h 105"/>
                      <a:gd name="T56" fmla="*/ 48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7 h 105"/>
                      <a:gd name="T62" fmla="*/ 2 w 108"/>
                      <a:gd name="T63" fmla="*/ 69 h 105"/>
                      <a:gd name="T64" fmla="*/ 0 w 108"/>
                      <a:gd name="T65" fmla="*/ 49 h 105"/>
                      <a:gd name="T66" fmla="*/ 7 w 108"/>
                      <a:gd name="T67" fmla="*/ 29 h 105"/>
                      <a:gd name="T68" fmla="*/ 20 w 108"/>
                      <a:gd name="T69" fmla="*/ 13 h 105"/>
                      <a:gd name="T70" fmla="*/ 39 w 108"/>
                      <a:gd name="T71" fmla="*/ 3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2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2" y="43"/>
                        </a:lnTo>
                        <a:lnTo>
                          <a:pt x="29" y="47"/>
                        </a:lnTo>
                        <a:lnTo>
                          <a:pt x="29" y="52"/>
                        </a:lnTo>
                        <a:lnTo>
                          <a:pt x="28" y="56"/>
                        </a:lnTo>
                        <a:lnTo>
                          <a:pt x="29" y="60"/>
                        </a:lnTo>
                        <a:lnTo>
                          <a:pt x="32" y="65"/>
                        </a:lnTo>
                        <a:lnTo>
                          <a:pt x="34" y="68"/>
                        </a:lnTo>
                        <a:lnTo>
                          <a:pt x="37" y="71"/>
                        </a:lnTo>
                        <a:lnTo>
                          <a:pt x="40" y="73"/>
                        </a:lnTo>
                        <a:lnTo>
                          <a:pt x="46" y="75"/>
                        </a:lnTo>
                        <a:lnTo>
                          <a:pt x="51" y="75"/>
                        </a:lnTo>
                        <a:lnTo>
                          <a:pt x="55" y="75"/>
                        </a:lnTo>
                        <a:lnTo>
                          <a:pt x="61" y="74"/>
                        </a:lnTo>
                        <a:lnTo>
                          <a:pt x="66" y="72"/>
                        </a:lnTo>
                        <a:lnTo>
                          <a:pt x="70" y="70"/>
                        </a:lnTo>
                        <a:lnTo>
                          <a:pt x="74" y="67"/>
                        </a:lnTo>
                        <a:lnTo>
                          <a:pt x="77" y="63"/>
                        </a:lnTo>
                        <a:lnTo>
                          <a:pt x="79" y="58"/>
                        </a:lnTo>
                        <a:lnTo>
                          <a:pt x="80" y="54"/>
                        </a:lnTo>
                        <a:lnTo>
                          <a:pt x="80" y="50"/>
                        </a:lnTo>
                        <a:lnTo>
                          <a:pt x="79" y="45"/>
                        </a:lnTo>
                        <a:lnTo>
                          <a:pt x="77" y="41"/>
                        </a:lnTo>
                        <a:lnTo>
                          <a:pt x="75" y="38"/>
                        </a:lnTo>
                        <a:lnTo>
                          <a:pt x="71" y="35"/>
                        </a:lnTo>
                        <a:lnTo>
                          <a:pt x="67" y="32"/>
                        </a:lnTo>
                        <a:lnTo>
                          <a:pt x="63" y="30"/>
                        </a:lnTo>
                        <a:lnTo>
                          <a:pt x="57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39" y="3"/>
                        </a:lnTo>
                        <a:lnTo>
                          <a:pt x="50" y="1"/>
                        </a:lnTo>
                        <a:lnTo>
                          <a:pt x="61" y="0"/>
                        </a:lnTo>
                        <a:lnTo>
                          <a:pt x="70" y="2"/>
                        </a:lnTo>
                        <a:lnTo>
                          <a:pt x="80" y="5"/>
                        </a:lnTo>
                        <a:lnTo>
                          <a:pt x="89" y="11"/>
                        </a:lnTo>
                        <a:lnTo>
                          <a:pt x="96" y="18"/>
                        </a:lnTo>
                        <a:lnTo>
                          <a:pt x="102" y="27"/>
                        </a:lnTo>
                        <a:lnTo>
                          <a:pt x="106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6" y="66"/>
                        </a:lnTo>
                        <a:lnTo>
                          <a:pt x="103" y="75"/>
                        </a:lnTo>
                        <a:lnTo>
                          <a:pt x="99" y="80"/>
                        </a:lnTo>
                        <a:lnTo>
                          <a:pt x="96" y="84"/>
                        </a:lnTo>
                        <a:lnTo>
                          <a:pt x="93" y="88"/>
                        </a:lnTo>
                        <a:lnTo>
                          <a:pt x="89" y="92"/>
                        </a:lnTo>
                        <a:lnTo>
                          <a:pt x="84" y="95"/>
                        </a:lnTo>
                        <a:lnTo>
                          <a:pt x="79" y="98"/>
                        </a:lnTo>
                        <a:lnTo>
                          <a:pt x="75" y="100"/>
                        </a:lnTo>
                        <a:lnTo>
                          <a:pt x="69" y="102"/>
                        </a:lnTo>
                        <a:lnTo>
                          <a:pt x="59" y="105"/>
                        </a:lnTo>
                        <a:lnTo>
                          <a:pt x="48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7"/>
                        </a:lnTo>
                        <a:lnTo>
                          <a:pt x="7" y="79"/>
                        </a:lnTo>
                        <a:lnTo>
                          <a:pt x="2" y="69"/>
                        </a:lnTo>
                        <a:lnTo>
                          <a:pt x="0" y="58"/>
                        </a:lnTo>
                        <a:lnTo>
                          <a:pt x="0" y="49"/>
                        </a:lnTo>
                        <a:lnTo>
                          <a:pt x="2" y="38"/>
                        </a:lnTo>
                        <a:lnTo>
                          <a:pt x="7" y="29"/>
                        </a:lnTo>
                        <a:lnTo>
                          <a:pt x="12" y="21"/>
                        </a:lnTo>
                        <a:lnTo>
                          <a:pt x="20" y="13"/>
                        </a:lnTo>
                        <a:lnTo>
                          <a:pt x="28" y="8"/>
                        </a:lnTo>
                        <a:lnTo>
                          <a:pt x="39" y="3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5" name="Freeform 200"/>
                  <p:cNvSpPr>
                    <a:spLocks/>
                  </p:cNvSpPr>
                  <p:nvPr/>
                </p:nvSpPr>
                <p:spPr bwMode="auto">
                  <a:xfrm>
                    <a:off x="82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5 h 1029"/>
                      <a:gd name="T4" fmla="*/ 271 w 539"/>
                      <a:gd name="T5" fmla="*/ 17 h 1029"/>
                      <a:gd name="T6" fmla="*/ 266 w 539"/>
                      <a:gd name="T7" fmla="*/ 0 h 1029"/>
                      <a:gd name="T8" fmla="*/ 261 w 539"/>
                      <a:gd name="T9" fmla="*/ 17 h 1029"/>
                      <a:gd name="T10" fmla="*/ 257 w 539"/>
                      <a:gd name="T11" fmla="*/ 35 h 1029"/>
                      <a:gd name="T12" fmla="*/ 1 w 539"/>
                      <a:gd name="T13" fmla="*/ 1020 h 1029"/>
                      <a:gd name="T14" fmla="*/ 0 w 539"/>
                      <a:gd name="T15" fmla="*/ 1025 h 1029"/>
                      <a:gd name="T16" fmla="*/ 6 w 539"/>
                      <a:gd name="T17" fmla="*/ 1026 h 1029"/>
                      <a:gd name="T18" fmla="*/ 14 w 539"/>
                      <a:gd name="T19" fmla="*/ 1028 h 1029"/>
                      <a:gd name="T20" fmla="*/ 19 w 539"/>
                      <a:gd name="T21" fmla="*/ 1029 h 1029"/>
                      <a:gd name="T22" fmla="*/ 20 w 539"/>
                      <a:gd name="T23" fmla="*/ 1025 h 1029"/>
                      <a:gd name="T24" fmla="*/ 266 w 539"/>
                      <a:gd name="T25" fmla="*/ 75 h 1029"/>
                      <a:gd name="T26" fmla="*/ 520 w 539"/>
                      <a:gd name="T27" fmla="*/ 1025 h 1029"/>
                      <a:gd name="T28" fmla="*/ 521 w 539"/>
                      <a:gd name="T29" fmla="*/ 1029 h 1029"/>
                      <a:gd name="T30" fmla="*/ 525 w 539"/>
                      <a:gd name="T31" fmla="*/ 1028 h 1029"/>
                      <a:gd name="T32" fmla="*/ 535 w 539"/>
                      <a:gd name="T33" fmla="*/ 1026 h 1029"/>
                      <a:gd name="T34" fmla="*/ 539 w 539"/>
                      <a:gd name="T35" fmla="*/ 1025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5"/>
                        </a:lnTo>
                        <a:lnTo>
                          <a:pt x="271" y="17"/>
                        </a:lnTo>
                        <a:lnTo>
                          <a:pt x="266" y="0"/>
                        </a:lnTo>
                        <a:lnTo>
                          <a:pt x="261" y="17"/>
                        </a:lnTo>
                        <a:lnTo>
                          <a:pt x="257" y="35"/>
                        </a:lnTo>
                        <a:lnTo>
                          <a:pt x="1" y="1020"/>
                        </a:lnTo>
                        <a:lnTo>
                          <a:pt x="0" y="1025"/>
                        </a:lnTo>
                        <a:lnTo>
                          <a:pt x="6" y="1026"/>
                        </a:lnTo>
                        <a:lnTo>
                          <a:pt x="14" y="1028"/>
                        </a:lnTo>
                        <a:lnTo>
                          <a:pt x="19" y="1029"/>
                        </a:lnTo>
                        <a:lnTo>
                          <a:pt x="20" y="1025"/>
                        </a:lnTo>
                        <a:lnTo>
                          <a:pt x="266" y="75"/>
                        </a:lnTo>
                        <a:lnTo>
                          <a:pt x="520" y="1025"/>
                        </a:lnTo>
                        <a:lnTo>
                          <a:pt x="521" y="1029"/>
                        </a:lnTo>
                        <a:lnTo>
                          <a:pt x="525" y="1028"/>
                        </a:lnTo>
                        <a:lnTo>
                          <a:pt x="535" y="1026"/>
                        </a:lnTo>
                        <a:lnTo>
                          <a:pt x="539" y="1025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6" name="Freeform 201"/>
                  <p:cNvSpPr>
                    <a:spLocks/>
                  </p:cNvSpPr>
                  <p:nvPr/>
                </p:nvSpPr>
                <p:spPr bwMode="auto">
                  <a:xfrm>
                    <a:off x="835" y="1665"/>
                    <a:ext cx="527" cy="1005"/>
                  </a:xfrm>
                  <a:custGeom>
                    <a:avLst/>
                    <a:gdLst>
                      <a:gd name="T0" fmla="*/ 527 w 527"/>
                      <a:gd name="T1" fmla="*/ 1003 h 1005"/>
                      <a:gd name="T2" fmla="*/ 264 w 527"/>
                      <a:gd name="T3" fmla="*/ 17 h 1005"/>
                      <a:gd name="T4" fmla="*/ 259 w 527"/>
                      <a:gd name="T5" fmla="*/ 0 h 1005"/>
                      <a:gd name="T6" fmla="*/ 254 w 527"/>
                      <a:gd name="T7" fmla="*/ 17 h 1005"/>
                      <a:gd name="T8" fmla="*/ 0 w 527"/>
                      <a:gd name="T9" fmla="*/ 1003 h 1005"/>
                      <a:gd name="T10" fmla="*/ 8 w 527"/>
                      <a:gd name="T11" fmla="*/ 1005 h 1005"/>
                      <a:gd name="T12" fmla="*/ 259 w 527"/>
                      <a:gd name="T13" fmla="*/ 37 h 1005"/>
                      <a:gd name="T14" fmla="*/ 517 w 527"/>
                      <a:gd name="T15" fmla="*/ 1005 h 1005"/>
                      <a:gd name="T16" fmla="*/ 527 w 527"/>
                      <a:gd name="T17" fmla="*/ 1003 h 100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7"/>
                      <a:gd name="T28" fmla="*/ 0 h 1005"/>
                      <a:gd name="T29" fmla="*/ 527 w 527"/>
                      <a:gd name="T30" fmla="*/ 1005 h 100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7" h="1005">
                        <a:moveTo>
                          <a:pt x="527" y="1003"/>
                        </a:moveTo>
                        <a:lnTo>
                          <a:pt x="264" y="17"/>
                        </a:lnTo>
                        <a:lnTo>
                          <a:pt x="259" y="0"/>
                        </a:lnTo>
                        <a:lnTo>
                          <a:pt x="254" y="17"/>
                        </a:lnTo>
                        <a:lnTo>
                          <a:pt x="0" y="1003"/>
                        </a:lnTo>
                        <a:lnTo>
                          <a:pt x="8" y="1005"/>
                        </a:lnTo>
                        <a:lnTo>
                          <a:pt x="259" y="37"/>
                        </a:lnTo>
                        <a:lnTo>
                          <a:pt x="517" y="1005"/>
                        </a:lnTo>
                        <a:lnTo>
                          <a:pt x="527" y="1003"/>
                        </a:lnTo>
                        <a:close/>
                      </a:path>
                    </a:pathLst>
                  </a:custGeom>
                  <a:solidFill>
                    <a:srgbClr val="BF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7" name="Freeform 202"/>
                  <p:cNvSpPr>
                    <a:spLocks/>
                  </p:cNvSpPr>
                  <p:nvPr/>
                </p:nvSpPr>
                <p:spPr bwMode="auto">
                  <a:xfrm>
                    <a:off x="81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10 h 248"/>
                      <a:gd name="T2" fmla="*/ 574 w 575"/>
                      <a:gd name="T3" fmla="*/ 34 h 248"/>
                      <a:gd name="T4" fmla="*/ 570 w 575"/>
                      <a:gd name="T5" fmla="*/ 58 h 248"/>
                      <a:gd name="T6" fmla="*/ 562 w 575"/>
                      <a:gd name="T7" fmla="*/ 81 h 248"/>
                      <a:gd name="T8" fmla="*/ 553 w 575"/>
                      <a:gd name="T9" fmla="*/ 102 h 248"/>
                      <a:gd name="T10" fmla="*/ 541 w 575"/>
                      <a:gd name="T11" fmla="*/ 123 h 248"/>
                      <a:gd name="T12" fmla="*/ 526 w 575"/>
                      <a:gd name="T13" fmla="*/ 143 h 248"/>
                      <a:gd name="T14" fmla="*/ 510 w 575"/>
                      <a:gd name="T15" fmla="*/ 161 h 248"/>
                      <a:gd name="T16" fmla="*/ 491 w 575"/>
                      <a:gd name="T17" fmla="*/ 178 h 248"/>
                      <a:gd name="T18" fmla="*/ 471 w 575"/>
                      <a:gd name="T19" fmla="*/ 194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400 w 575"/>
                      <a:gd name="T25" fmla="*/ 229 h 248"/>
                      <a:gd name="T26" fmla="*/ 373 w 575"/>
                      <a:gd name="T27" fmla="*/ 237 h 248"/>
                      <a:gd name="T28" fmla="*/ 346 w 575"/>
                      <a:gd name="T29" fmla="*/ 243 h 248"/>
                      <a:gd name="T30" fmla="*/ 317 w 575"/>
                      <a:gd name="T31" fmla="*/ 246 h 248"/>
                      <a:gd name="T32" fmla="*/ 288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6 w 575"/>
                      <a:gd name="T65" fmla="*/ 161 h 248"/>
                      <a:gd name="T66" fmla="*/ 51 w 575"/>
                      <a:gd name="T67" fmla="*/ 145 h 248"/>
                      <a:gd name="T68" fmla="*/ 38 w 575"/>
                      <a:gd name="T69" fmla="*/ 128 h 248"/>
                      <a:gd name="T70" fmla="*/ 27 w 575"/>
                      <a:gd name="T71" fmla="*/ 110 h 248"/>
                      <a:gd name="T72" fmla="*/ 17 w 575"/>
                      <a:gd name="T73" fmla="*/ 90 h 248"/>
                      <a:gd name="T74" fmla="*/ 10 w 575"/>
                      <a:gd name="T75" fmla="*/ 71 h 248"/>
                      <a:gd name="T76" fmla="*/ 4 w 575"/>
                      <a:gd name="T77" fmla="*/ 50 h 248"/>
                      <a:gd name="T78" fmla="*/ 1 w 575"/>
                      <a:gd name="T79" fmla="*/ 30 h 248"/>
                      <a:gd name="T80" fmla="*/ 0 w 575"/>
                      <a:gd name="T81" fmla="*/ 10 h 248"/>
                      <a:gd name="T82" fmla="*/ 0 w 575"/>
                      <a:gd name="T83" fmla="*/ 0 h 248"/>
                      <a:gd name="T84" fmla="*/ 10 w 575"/>
                      <a:gd name="T85" fmla="*/ 0 h 248"/>
                      <a:gd name="T86" fmla="*/ 566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10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10"/>
                        </a:moveTo>
                        <a:lnTo>
                          <a:pt x="574" y="34"/>
                        </a:lnTo>
                        <a:lnTo>
                          <a:pt x="570" y="58"/>
                        </a:lnTo>
                        <a:lnTo>
                          <a:pt x="562" y="81"/>
                        </a:lnTo>
                        <a:lnTo>
                          <a:pt x="553" y="102"/>
                        </a:lnTo>
                        <a:lnTo>
                          <a:pt x="541" y="123"/>
                        </a:lnTo>
                        <a:lnTo>
                          <a:pt x="526" y="143"/>
                        </a:lnTo>
                        <a:lnTo>
                          <a:pt x="510" y="161"/>
                        </a:lnTo>
                        <a:lnTo>
                          <a:pt x="491" y="178"/>
                        </a:lnTo>
                        <a:lnTo>
                          <a:pt x="471" y="194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400" y="229"/>
                        </a:lnTo>
                        <a:lnTo>
                          <a:pt x="373" y="237"/>
                        </a:lnTo>
                        <a:lnTo>
                          <a:pt x="346" y="243"/>
                        </a:lnTo>
                        <a:lnTo>
                          <a:pt x="317" y="246"/>
                        </a:lnTo>
                        <a:lnTo>
                          <a:pt x="288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6" y="161"/>
                        </a:lnTo>
                        <a:lnTo>
                          <a:pt x="51" y="145"/>
                        </a:lnTo>
                        <a:lnTo>
                          <a:pt x="38" y="128"/>
                        </a:lnTo>
                        <a:lnTo>
                          <a:pt x="27" y="110"/>
                        </a:lnTo>
                        <a:lnTo>
                          <a:pt x="17" y="90"/>
                        </a:lnTo>
                        <a:lnTo>
                          <a:pt x="10" y="71"/>
                        </a:lnTo>
                        <a:lnTo>
                          <a:pt x="4" y="50"/>
                        </a:lnTo>
                        <a:lnTo>
                          <a:pt x="1" y="3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566" y="0"/>
                        </a:lnTo>
                        <a:lnTo>
                          <a:pt x="575" y="0"/>
                        </a:lnTo>
                        <a:lnTo>
                          <a:pt x="57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8" name="Freeform 203"/>
                  <p:cNvSpPr>
                    <a:spLocks/>
                  </p:cNvSpPr>
                  <p:nvPr/>
                </p:nvSpPr>
                <p:spPr bwMode="auto">
                  <a:xfrm>
                    <a:off x="820" y="2622"/>
                    <a:ext cx="556" cy="228"/>
                  </a:xfrm>
                  <a:custGeom>
                    <a:avLst/>
                    <a:gdLst>
                      <a:gd name="T0" fmla="*/ 0 w 556"/>
                      <a:gd name="T1" fmla="*/ 0 h 228"/>
                      <a:gd name="T2" fmla="*/ 1 w 556"/>
                      <a:gd name="T3" fmla="*/ 23 h 228"/>
                      <a:gd name="T4" fmla="*/ 5 w 556"/>
                      <a:gd name="T5" fmla="*/ 46 h 228"/>
                      <a:gd name="T6" fmla="*/ 13 w 556"/>
                      <a:gd name="T7" fmla="*/ 67 h 228"/>
                      <a:gd name="T8" fmla="*/ 21 w 556"/>
                      <a:gd name="T9" fmla="*/ 88 h 228"/>
                      <a:gd name="T10" fmla="*/ 33 w 556"/>
                      <a:gd name="T11" fmla="*/ 108 h 228"/>
                      <a:gd name="T12" fmla="*/ 47 w 556"/>
                      <a:gd name="T13" fmla="*/ 127 h 228"/>
                      <a:gd name="T14" fmla="*/ 63 w 556"/>
                      <a:gd name="T15" fmla="*/ 145 h 228"/>
                      <a:gd name="T16" fmla="*/ 80 w 556"/>
                      <a:gd name="T17" fmla="*/ 161 h 228"/>
                      <a:gd name="T18" fmla="*/ 101 w 556"/>
                      <a:gd name="T19" fmla="*/ 176 h 228"/>
                      <a:gd name="T20" fmla="*/ 123 w 556"/>
                      <a:gd name="T21" fmla="*/ 189 h 228"/>
                      <a:gd name="T22" fmla="*/ 145 w 556"/>
                      <a:gd name="T23" fmla="*/ 200 h 228"/>
                      <a:gd name="T24" fmla="*/ 169 w 556"/>
                      <a:gd name="T25" fmla="*/ 210 h 228"/>
                      <a:gd name="T26" fmla="*/ 195 w 556"/>
                      <a:gd name="T27" fmla="*/ 217 h 228"/>
                      <a:gd name="T28" fmla="*/ 222 w 556"/>
                      <a:gd name="T29" fmla="*/ 224 h 228"/>
                      <a:gd name="T30" fmla="*/ 250 w 556"/>
                      <a:gd name="T31" fmla="*/ 227 h 228"/>
                      <a:gd name="T32" fmla="*/ 278 w 556"/>
                      <a:gd name="T33" fmla="*/ 228 h 228"/>
                      <a:gd name="T34" fmla="*/ 306 w 556"/>
                      <a:gd name="T35" fmla="*/ 227 h 228"/>
                      <a:gd name="T36" fmla="*/ 334 w 556"/>
                      <a:gd name="T37" fmla="*/ 224 h 228"/>
                      <a:gd name="T38" fmla="*/ 361 w 556"/>
                      <a:gd name="T39" fmla="*/ 217 h 228"/>
                      <a:gd name="T40" fmla="*/ 386 w 556"/>
                      <a:gd name="T41" fmla="*/ 210 h 228"/>
                      <a:gd name="T42" fmla="*/ 410 w 556"/>
                      <a:gd name="T43" fmla="*/ 200 h 228"/>
                      <a:gd name="T44" fmla="*/ 433 w 556"/>
                      <a:gd name="T45" fmla="*/ 189 h 228"/>
                      <a:gd name="T46" fmla="*/ 454 w 556"/>
                      <a:gd name="T47" fmla="*/ 176 h 228"/>
                      <a:gd name="T48" fmla="*/ 475 w 556"/>
                      <a:gd name="T49" fmla="*/ 161 h 228"/>
                      <a:gd name="T50" fmla="*/ 492 w 556"/>
                      <a:gd name="T51" fmla="*/ 145 h 228"/>
                      <a:gd name="T52" fmla="*/ 508 w 556"/>
                      <a:gd name="T53" fmla="*/ 127 h 228"/>
                      <a:gd name="T54" fmla="*/ 522 w 556"/>
                      <a:gd name="T55" fmla="*/ 108 h 228"/>
                      <a:gd name="T56" fmla="*/ 534 w 556"/>
                      <a:gd name="T57" fmla="*/ 88 h 228"/>
                      <a:gd name="T58" fmla="*/ 543 w 556"/>
                      <a:gd name="T59" fmla="*/ 67 h 228"/>
                      <a:gd name="T60" fmla="*/ 550 w 556"/>
                      <a:gd name="T61" fmla="*/ 46 h 228"/>
                      <a:gd name="T62" fmla="*/ 555 w 556"/>
                      <a:gd name="T63" fmla="*/ 23 h 228"/>
                      <a:gd name="T64" fmla="*/ 556 w 556"/>
                      <a:gd name="T65" fmla="*/ 0 h 228"/>
                      <a:gd name="T66" fmla="*/ 0 w 556"/>
                      <a:gd name="T67" fmla="*/ 0 h 2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6"/>
                      <a:gd name="T103" fmla="*/ 0 h 228"/>
                      <a:gd name="T104" fmla="*/ 556 w 556"/>
                      <a:gd name="T105" fmla="*/ 228 h 2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6" h="228">
                        <a:moveTo>
                          <a:pt x="0" y="0"/>
                        </a:moveTo>
                        <a:lnTo>
                          <a:pt x="1" y="23"/>
                        </a:lnTo>
                        <a:lnTo>
                          <a:pt x="5" y="46"/>
                        </a:lnTo>
                        <a:lnTo>
                          <a:pt x="13" y="67"/>
                        </a:lnTo>
                        <a:lnTo>
                          <a:pt x="21" y="88"/>
                        </a:lnTo>
                        <a:lnTo>
                          <a:pt x="33" y="108"/>
                        </a:lnTo>
                        <a:lnTo>
                          <a:pt x="47" y="127"/>
                        </a:lnTo>
                        <a:lnTo>
                          <a:pt x="63" y="145"/>
                        </a:lnTo>
                        <a:lnTo>
                          <a:pt x="80" y="161"/>
                        </a:lnTo>
                        <a:lnTo>
                          <a:pt x="101" y="176"/>
                        </a:lnTo>
                        <a:lnTo>
                          <a:pt x="123" y="189"/>
                        </a:lnTo>
                        <a:lnTo>
                          <a:pt x="145" y="200"/>
                        </a:lnTo>
                        <a:lnTo>
                          <a:pt x="169" y="210"/>
                        </a:lnTo>
                        <a:lnTo>
                          <a:pt x="195" y="217"/>
                        </a:lnTo>
                        <a:lnTo>
                          <a:pt x="222" y="224"/>
                        </a:lnTo>
                        <a:lnTo>
                          <a:pt x="250" y="227"/>
                        </a:lnTo>
                        <a:lnTo>
                          <a:pt x="278" y="228"/>
                        </a:lnTo>
                        <a:lnTo>
                          <a:pt x="306" y="227"/>
                        </a:lnTo>
                        <a:lnTo>
                          <a:pt x="334" y="224"/>
                        </a:lnTo>
                        <a:lnTo>
                          <a:pt x="361" y="217"/>
                        </a:lnTo>
                        <a:lnTo>
                          <a:pt x="386" y="210"/>
                        </a:lnTo>
                        <a:lnTo>
                          <a:pt x="410" y="200"/>
                        </a:lnTo>
                        <a:lnTo>
                          <a:pt x="433" y="189"/>
                        </a:lnTo>
                        <a:lnTo>
                          <a:pt x="454" y="176"/>
                        </a:lnTo>
                        <a:lnTo>
                          <a:pt x="475" y="161"/>
                        </a:lnTo>
                        <a:lnTo>
                          <a:pt x="492" y="145"/>
                        </a:lnTo>
                        <a:lnTo>
                          <a:pt x="508" y="127"/>
                        </a:lnTo>
                        <a:lnTo>
                          <a:pt x="522" y="108"/>
                        </a:lnTo>
                        <a:lnTo>
                          <a:pt x="534" y="88"/>
                        </a:lnTo>
                        <a:lnTo>
                          <a:pt x="543" y="67"/>
                        </a:lnTo>
                        <a:lnTo>
                          <a:pt x="550" y="46"/>
                        </a:lnTo>
                        <a:lnTo>
                          <a:pt x="555" y="23"/>
                        </a:lnTo>
                        <a:lnTo>
                          <a:pt x="55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19" name="Freeform 204"/>
                  <p:cNvSpPr>
                    <a:spLocks/>
                  </p:cNvSpPr>
                  <p:nvPr/>
                </p:nvSpPr>
                <p:spPr bwMode="auto">
                  <a:xfrm>
                    <a:off x="239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4 h 1029"/>
                      <a:gd name="T4" fmla="*/ 270 w 539"/>
                      <a:gd name="T5" fmla="*/ 17 h 1029"/>
                      <a:gd name="T6" fmla="*/ 265 w 539"/>
                      <a:gd name="T7" fmla="*/ 0 h 1029"/>
                      <a:gd name="T8" fmla="*/ 261 w 539"/>
                      <a:gd name="T9" fmla="*/ 17 h 1029"/>
                      <a:gd name="T10" fmla="*/ 256 w 539"/>
                      <a:gd name="T11" fmla="*/ 34 h 1029"/>
                      <a:gd name="T12" fmla="*/ 1 w 539"/>
                      <a:gd name="T13" fmla="*/ 1020 h 1029"/>
                      <a:gd name="T14" fmla="*/ 0 w 539"/>
                      <a:gd name="T15" fmla="*/ 1024 h 1029"/>
                      <a:gd name="T16" fmla="*/ 4 w 539"/>
                      <a:gd name="T17" fmla="*/ 1025 h 1029"/>
                      <a:gd name="T18" fmla="*/ 14 w 539"/>
                      <a:gd name="T19" fmla="*/ 1028 h 1029"/>
                      <a:gd name="T20" fmla="*/ 18 w 539"/>
                      <a:gd name="T21" fmla="*/ 1029 h 1029"/>
                      <a:gd name="T22" fmla="*/ 19 w 539"/>
                      <a:gd name="T23" fmla="*/ 1024 h 1029"/>
                      <a:gd name="T24" fmla="*/ 266 w 539"/>
                      <a:gd name="T25" fmla="*/ 74 h 1029"/>
                      <a:gd name="T26" fmla="*/ 518 w 539"/>
                      <a:gd name="T27" fmla="*/ 1024 h 1029"/>
                      <a:gd name="T28" fmla="*/ 520 w 539"/>
                      <a:gd name="T29" fmla="*/ 1029 h 1029"/>
                      <a:gd name="T30" fmla="*/ 525 w 539"/>
                      <a:gd name="T31" fmla="*/ 1028 h 1029"/>
                      <a:gd name="T32" fmla="*/ 533 w 539"/>
                      <a:gd name="T33" fmla="*/ 1025 h 1029"/>
                      <a:gd name="T34" fmla="*/ 539 w 539"/>
                      <a:gd name="T35" fmla="*/ 1024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4"/>
                        </a:lnTo>
                        <a:lnTo>
                          <a:pt x="270" y="17"/>
                        </a:lnTo>
                        <a:lnTo>
                          <a:pt x="265" y="0"/>
                        </a:lnTo>
                        <a:lnTo>
                          <a:pt x="261" y="17"/>
                        </a:lnTo>
                        <a:lnTo>
                          <a:pt x="256" y="34"/>
                        </a:lnTo>
                        <a:lnTo>
                          <a:pt x="1" y="1020"/>
                        </a:lnTo>
                        <a:lnTo>
                          <a:pt x="0" y="1024"/>
                        </a:lnTo>
                        <a:lnTo>
                          <a:pt x="4" y="1025"/>
                        </a:lnTo>
                        <a:lnTo>
                          <a:pt x="14" y="1028"/>
                        </a:lnTo>
                        <a:lnTo>
                          <a:pt x="18" y="1029"/>
                        </a:lnTo>
                        <a:lnTo>
                          <a:pt x="19" y="1024"/>
                        </a:lnTo>
                        <a:lnTo>
                          <a:pt x="266" y="74"/>
                        </a:lnTo>
                        <a:lnTo>
                          <a:pt x="518" y="1024"/>
                        </a:lnTo>
                        <a:lnTo>
                          <a:pt x="520" y="1029"/>
                        </a:lnTo>
                        <a:lnTo>
                          <a:pt x="525" y="1028"/>
                        </a:lnTo>
                        <a:lnTo>
                          <a:pt x="533" y="1025"/>
                        </a:lnTo>
                        <a:lnTo>
                          <a:pt x="539" y="1024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0" name="Freeform 206"/>
                  <p:cNvSpPr>
                    <a:spLocks/>
                  </p:cNvSpPr>
                  <p:nvPr/>
                </p:nvSpPr>
                <p:spPr bwMode="auto">
                  <a:xfrm>
                    <a:off x="238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8 h 248"/>
                      <a:gd name="T2" fmla="*/ 574 w 575"/>
                      <a:gd name="T3" fmla="*/ 33 h 248"/>
                      <a:gd name="T4" fmla="*/ 570 w 575"/>
                      <a:gd name="T5" fmla="*/ 57 h 248"/>
                      <a:gd name="T6" fmla="*/ 562 w 575"/>
                      <a:gd name="T7" fmla="*/ 80 h 248"/>
                      <a:gd name="T8" fmla="*/ 552 w 575"/>
                      <a:gd name="T9" fmla="*/ 101 h 248"/>
                      <a:gd name="T10" fmla="*/ 541 w 575"/>
                      <a:gd name="T11" fmla="*/ 123 h 248"/>
                      <a:gd name="T12" fmla="*/ 525 w 575"/>
                      <a:gd name="T13" fmla="*/ 142 h 248"/>
                      <a:gd name="T14" fmla="*/ 509 w 575"/>
                      <a:gd name="T15" fmla="*/ 160 h 248"/>
                      <a:gd name="T16" fmla="*/ 491 w 575"/>
                      <a:gd name="T17" fmla="*/ 178 h 248"/>
                      <a:gd name="T18" fmla="*/ 470 w 575"/>
                      <a:gd name="T19" fmla="*/ 193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399 w 575"/>
                      <a:gd name="T25" fmla="*/ 228 h 248"/>
                      <a:gd name="T26" fmla="*/ 372 w 575"/>
                      <a:gd name="T27" fmla="*/ 237 h 248"/>
                      <a:gd name="T28" fmla="*/ 346 w 575"/>
                      <a:gd name="T29" fmla="*/ 242 h 248"/>
                      <a:gd name="T30" fmla="*/ 316 w 575"/>
                      <a:gd name="T31" fmla="*/ 246 h 248"/>
                      <a:gd name="T32" fmla="*/ 287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5 w 575"/>
                      <a:gd name="T65" fmla="*/ 161 h 248"/>
                      <a:gd name="T66" fmla="*/ 50 w 575"/>
                      <a:gd name="T67" fmla="*/ 145 h 248"/>
                      <a:gd name="T68" fmla="*/ 37 w 575"/>
                      <a:gd name="T69" fmla="*/ 127 h 248"/>
                      <a:gd name="T70" fmla="*/ 26 w 575"/>
                      <a:gd name="T71" fmla="*/ 109 h 248"/>
                      <a:gd name="T72" fmla="*/ 17 w 575"/>
                      <a:gd name="T73" fmla="*/ 89 h 248"/>
                      <a:gd name="T74" fmla="*/ 9 w 575"/>
                      <a:gd name="T75" fmla="*/ 70 h 248"/>
                      <a:gd name="T76" fmla="*/ 4 w 575"/>
                      <a:gd name="T77" fmla="*/ 49 h 248"/>
                      <a:gd name="T78" fmla="*/ 1 w 575"/>
                      <a:gd name="T79" fmla="*/ 29 h 248"/>
                      <a:gd name="T80" fmla="*/ 0 w 575"/>
                      <a:gd name="T81" fmla="*/ 8 h 248"/>
                      <a:gd name="T82" fmla="*/ 0 w 575"/>
                      <a:gd name="T83" fmla="*/ 0 h 248"/>
                      <a:gd name="T84" fmla="*/ 8 w 575"/>
                      <a:gd name="T85" fmla="*/ 0 h 248"/>
                      <a:gd name="T86" fmla="*/ 565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8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8"/>
                        </a:moveTo>
                        <a:lnTo>
                          <a:pt x="574" y="33"/>
                        </a:lnTo>
                        <a:lnTo>
                          <a:pt x="570" y="57"/>
                        </a:lnTo>
                        <a:lnTo>
                          <a:pt x="562" y="80"/>
                        </a:lnTo>
                        <a:lnTo>
                          <a:pt x="552" y="101"/>
                        </a:lnTo>
                        <a:lnTo>
                          <a:pt x="541" y="123"/>
                        </a:lnTo>
                        <a:lnTo>
                          <a:pt x="525" y="142"/>
                        </a:lnTo>
                        <a:lnTo>
                          <a:pt x="509" y="160"/>
                        </a:lnTo>
                        <a:lnTo>
                          <a:pt x="491" y="178"/>
                        </a:lnTo>
                        <a:lnTo>
                          <a:pt x="470" y="193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399" y="228"/>
                        </a:lnTo>
                        <a:lnTo>
                          <a:pt x="372" y="237"/>
                        </a:lnTo>
                        <a:lnTo>
                          <a:pt x="346" y="242"/>
                        </a:lnTo>
                        <a:lnTo>
                          <a:pt x="316" y="246"/>
                        </a:lnTo>
                        <a:lnTo>
                          <a:pt x="287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5" y="161"/>
                        </a:lnTo>
                        <a:lnTo>
                          <a:pt x="50" y="145"/>
                        </a:lnTo>
                        <a:lnTo>
                          <a:pt x="37" y="127"/>
                        </a:lnTo>
                        <a:lnTo>
                          <a:pt x="26" y="109"/>
                        </a:lnTo>
                        <a:lnTo>
                          <a:pt x="17" y="89"/>
                        </a:lnTo>
                        <a:lnTo>
                          <a:pt x="9" y="70"/>
                        </a:lnTo>
                        <a:lnTo>
                          <a:pt x="4" y="49"/>
                        </a:lnTo>
                        <a:lnTo>
                          <a:pt x="1" y="29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565" y="0"/>
                        </a:lnTo>
                        <a:lnTo>
                          <a:pt x="575" y="0"/>
                        </a:lnTo>
                        <a:lnTo>
                          <a:pt x="57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1" name="Freeform 208"/>
                  <p:cNvSpPr>
                    <a:spLocks/>
                  </p:cNvSpPr>
                  <p:nvPr/>
                </p:nvSpPr>
                <p:spPr bwMode="auto">
                  <a:xfrm>
                    <a:off x="1542" y="3005"/>
                    <a:ext cx="657" cy="238"/>
                  </a:xfrm>
                  <a:custGeom>
                    <a:avLst/>
                    <a:gdLst>
                      <a:gd name="T0" fmla="*/ 102 w 657"/>
                      <a:gd name="T1" fmla="*/ 238 h 238"/>
                      <a:gd name="T2" fmla="*/ 87 w 657"/>
                      <a:gd name="T3" fmla="*/ 238 h 238"/>
                      <a:gd name="T4" fmla="*/ 74 w 657"/>
                      <a:gd name="T5" fmla="*/ 237 h 238"/>
                      <a:gd name="T6" fmla="*/ 62 w 657"/>
                      <a:gd name="T7" fmla="*/ 235 h 238"/>
                      <a:gd name="T8" fmla="*/ 51 w 657"/>
                      <a:gd name="T9" fmla="*/ 233 h 238"/>
                      <a:gd name="T10" fmla="*/ 42 w 657"/>
                      <a:gd name="T11" fmla="*/ 229 h 238"/>
                      <a:gd name="T12" fmla="*/ 34 w 657"/>
                      <a:gd name="T13" fmla="*/ 226 h 238"/>
                      <a:gd name="T14" fmla="*/ 26 w 657"/>
                      <a:gd name="T15" fmla="*/ 221 h 238"/>
                      <a:gd name="T16" fmla="*/ 20 w 657"/>
                      <a:gd name="T17" fmla="*/ 215 h 238"/>
                      <a:gd name="T18" fmla="*/ 11 w 657"/>
                      <a:gd name="T19" fmla="*/ 204 h 238"/>
                      <a:gd name="T20" fmla="*/ 5 w 657"/>
                      <a:gd name="T21" fmla="*/ 190 h 238"/>
                      <a:gd name="T22" fmla="*/ 1 w 657"/>
                      <a:gd name="T23" fmla="*/ 172 h 238"/>
                      <a:gd name="T24" fmla="*/ 0 w 657"/>
                      <a:gd name="T25" fmla="*/ 153 h 238"/>
                      <a:gd name="T26" fmla="*/ 1 w 657"/>
                      <a:gd name="T27" fmla="*/ 137 h 238"/>
                      <a:gd name="T28" fmla="*/ 3 w 657"/>
                      <a:gd name="T29" fmla="*/ 120 h 238"/>
                      <a:gd name="T30" fmla="*/ 6 w 657"/>
                      <a:gd name="T31" fmla="*/ 102 h 238"/>
                      <a:gd name="T32" fmla="*/ 10 w 657"/>
                      <a:gd name="T33" fmla="*/ 85 h 238"/>
                      <a:gd name="T34" fmla="*/ 17 w 657"/>
                      <a:gd name="T35" fmla="*/ 68 h 238"/>
                      <a:gd name="T36" fmla="*/ 25 w 657"/>
                      <a:gd name="T37" fmla="*/ 52 h 238"/>
                      <a:gd name="T38" fmla="*/ 35 w 657"/>
                      <a:gd name="T39" fmla="*/ 37 h 238"/>
                      <a:gd name="T40" fmla="*/ 46 w 657"/>
                      <a:gd name="T41" fmla="*/ 24 h 238"/>
                      <a:gd name="T42" fmla="*/ 52 w 657"/>
                      <a:gd name="T43" fmla="*/ 18 h 238"/>
                      <a:gd name="T44" fmla="*/ 59 w 657"/>
                      <a:gd name="T45" fmla="*/ 13 h 238"/>
                      <a:gd name="T46" fmla="*/ 65 w 657"/>
                      <a:gd name="T47" fmla="*/ 9 h 238"/>
                      <a:gd name="T48" fmla="*/ 72 w 657"/>
                      <a:gd name="T49" fmla="*/ 5 h 238"/>
                      <a:gd name="T50" fmla="*/ 79 w 657"/>
                      <a:gd name="T51" fmla="*/ 3 h 238"/>
                      <a:gd name="T52" fmla="*/ 87 w 657"/>
                      <a:gd name="T53" fmla="*/ 1 h 238"/>
                      <a:gd name="T54" fmla="*/ 94 w 657"/>
                      <a:gd name="T55" fmla="*/ 0 h 238"/>
                      <a:gd name="T56" fmla="*/ 102 w 657"/>
                      <a:gd name="T57" fmla="*/ 0 h 238"/>
                      <a:gd name="T58" fmla="*/ 554 w 657"/>
                      <a:gd name="T59" fmla="*/ 0 h 238"/>
                      <a:gd name="T60" fmla="*/ 562 w 657"/>
                      <a:gd name="T61" fmla="*/ 0 h 238"/>
                      <a:gd name="T62" fmla="*/ 569 w 657"/>
                      <a:gd name="T63" fmla="*/ 1 h 238"/>
                      <a:gd name="T64" fmla="*/ 577 w 657"/>
                      <a:gd name="T65" fmla="*/ 3 h 238"/>
                      <a:gd name="T66" fmla="*/ 585 w 657"/>
                      <a:gd name="T67" fmla="*/ 5 h 238"/>
                      <a:gd name="T68" fmla="*/ 591 w 657"/>
                      <a:gd name="T69" fmla="*/ 9 h 238"/>
                      <a:gd name="T70" fmla="*/ 597 w 657"/>
                      <a:gd name="T71" fmla="*/ 13 h 238"/>
                      <a:gd name="T72" fmla="*/ 604 w 657"/>
                      <a:gd name="T73" fmla="*/ 18 h 238"/>
                      <a:gd name="T74" fmla="*/ 610 w 657"/>
                      <a:gd name="T75" fmla="*/ 24 h 238"/>
                      <a:gd name="T76" fmla="*/ 621 w 657"/>
                      <a:gd name="T77" fmla="*/ 37 h 238"/>
                      <a:gd name="T78" fmla="*/ 631 w 657"/>
                      <a:gd name="T79" fmla="*/ 52 h 238"/>
                      <a:gd name="T80" fmla="*/ 638 w 657"/>
                      <a:gd name="T81" fmla="*/ 68 h 238"/>
                      <a:gd name="T82" fmla="*/ 645 w 657"/>
                      <a:gd name="T83" fmla="*/ 85 h 238"/>
                      <a:gd name="T84" fmla="*/ 650 w 657"/>
                      <a:gd name="T85" fmla="*/ 102 h 238"/>
                      <a:gd name="T86" fmla="*/ 653 w 657"/>
                      <a:gd name="T87" fmla="*/ 120 h 238"/>
                      <a:gd name="T88" fmla="*/ 656 w 657"/>
                      <a:gd name="T89" fmla="*/ 137 h 238"/>
                      <a:gd name="T90" fmla="*/ 657 w 657"/>
                      <a:gd name="T91" fmla="*/ 153 h 238"/>
                      <a:gd name="T92" fmla="*/ 655 w 657"/>
                      <a:gd name="T93" fmla="*/ 178 h 238"/>
                      <a:gd name="T94" fmla="*/ 648 w 657"/>
                      <a:gd name="T95" fmla="*/ 198 h 238"/>
                      <a:gd name="T96" fmla="*/ 638 w 657"/>
                      <a:gd name="T97" fmla="*/ 213 h 238"/>
                      <a:gd name="T98" fmla="*/ 625 w 657"/>
                      <a:gd name="T99" fmla="*/ 224 h 238"/>
                      <a:gd name="T100" fmla="*/ 610 w 657"/>
                      <a:gd name="T101" fmla="*/ 230 h 238"/>
                      <a:gd name="T102" fmla="*/ 593 w 657"/>
                      <a:gd name="T103" fmla="*/ 235 h 238"/>
                      <a:gd name="T104" fmla="*/ 574 w 657"/>
                      <a:gd name="T105" fmla="*/ 237 h 238"/>
                      <a:gd name="T106" fmla="*/ 554 w 657"/>
                      <a:gd name="T107" fmla="*/ 238 h 238"/>
                      <a:gd name="T108" fmla="*/ 102 w 657"/>
                      <a:gd name="T109" fmla="*/ 238 h 2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57"/>
                      <a:gd name="T166" fmla="*/ 0 h 238"/>
                      <a:gd name="T167" fmla="*/ 657 w 657"/>
                      <a:gd name="T168" fmla="*/ 238 h 2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57" h="238">
                        <a:moveTo>
                          <a:pt x="102" y="238"/>
                        </a:moveTo>
                        <a:lnTo>
                          <a:pt x="87" y="238"/>
                        </a:lnTo>
                        <a:lnTo>
                          <a:pt x="74" y="237"/>
                        </a:lnTo>
                        <a:lnTo>
                          <a:pt x="62" y="235"/>
                        </a:lnTo>
                        <a:lnTo>
                          <a:pt x="51" y="233"/>
                        </a:lnTo>
                        <a:lnTo>
                          <a:pt x="42" y="229"/>
                        </a:lnTo>
                        <a:lnTo>
                          <a:pt x="34" y="226"/>
                        </a:lnTo>
                        <a:lnTo>
                          <a:pt x="26" y="221"/>
                        </a:lnTo>
                        <a:lnTo>
                          <a:pt x="20" y="215"/>
                        </a:lnTo>
                        <a:lnTo>
                          <a:pt x="11" y="204"/>
                        </a:lnTo>
                        <a:lnTo>
                          <a:pt x="5" y="190"/>
                        </a:lnTo>
                        <a:lnTo>
                          <a:pt x="1" y="172"/>
                        </a:lnTo>
                        <a:lnTo>
                          <a:pt x="0" y="153"/>
                        </a:lnTo>
                        <a:lnTo>
                          <a:pt x="1" y="137"/>
                        </a:lnTo>
                        <a:lnTo>
                          <a:pt x="3" y="120"/>
                        </a:lnTo>
                        <a:lnTo>
                          <a:pt x="6" y="102"/>
                        </a:lnTo>
                        <a:lnTo>
                          <a:pt x="10" y="85"/>
                        </a:lnTo>
                        <a:lnTo>
                          <a:pt x="17" y="68"/>
                        </a:lnTo>
                        <a:lnTo>
                          <a:pt x="25" y="52"/>
                        </a:lnTo>
                        <a:lnTo>
                          <a:pt x="35" y="37"/>
                        </a:lnTo>
                        <a:lnTo>
                          <a:pt x="46" y="24"/>
                        </a:lnTo>
                        <a:lnTo>
                          <a:pt x="52" y="18"/>
                        </a:lnTo>
                        <a:lnTo>
                          <a:pt x="59" y="13"/>
                        </a:lnTo>
                        <a:lnTo>
                          <a:pt x="65" y="9"/>
                        </a:lnTo>
                        <a:lnTo>
                          <a:pt x="72" y="5"/>
                        </a:lnTo>
                        <a:lnTo>
                          <a:pt x="79" y="3"/>
                        </a:lnTo>
                        <a:lnTo>
                          <a:pt x="87" y="1"/>
                        </a:lnTo>
                        <a:lnTo>
                          <a:pt x="94" y="0"/>
                        </a:lnTo>
                        <a:lnTo>
                          <a:pt x="102" y="0"/>
                        </a:lnTo>
                        <a:lnTo>
                          <a:pt x="554" y="0"/>
                        </a:lnTo>
                        <a:lnTo>
                          <a:pt x="562" y="0"/>
                        </a:lnTo>
                        <a:lnTo>
                          <a:pt x="569" y="1"/>
                        </a:lnTo>
                        <a:lnTo>
                          <a:pt x="577" y="3"/>
                        </a:lnTo>
                        <a:lnTo>
                          <a:pt x="585" y="5"/>
                        </a:lnTo>
                        <a:lnTo>
                          <a:pt x="591" y="9"/>
                        </a:lnTo>
                        <a:lnTo>
                          <a:pt x="597" y="13"/>
                        </a:lnTo>
                        <a:lnTo>
                          <a:pt x="604" y="18"/>
                        </a:lnTo>
                        <a:lnTo>
                          <a:pt x="610" y="24"/>
                        </a:lnTo>
                        <a:lnTo>
                          <a:pt x="621" y="37"/>
                        </a:lnTo>
                        <a:lnTo>
                          <a:pt x="631" y="52"/>
                        </a:lnTo>
                        <a:lnTo>
                          <a:pt x="638" y="68"/>
                        </a:lnTo>
                        <a:lnTo>
                          <a:pt x="645" y="85"/>
                        </a:lnTo>
                        <a:lnTo>
                          <a:pt x="650" y="102"/>
                        </a:lnTo>
                        <a:lnTo>
                          <a:pt x="653" y="120"/>
                        </a:lnTo>
                        <a:lnTo>
                          <a:pt x="656" y="137"/>
                        </a:lnTo>
                        <a:lnTo>
                          <a:pt x="657" y="153"/>
                        </a:lnTo>
                        <a:lnTo>
                          <a:pt x="655" y="178"/>
                        </a:lnTo>
                        <a:lnTo>
                          <a:pt x="648" y="198"/>
                        </a:lnTo>
                        <a:lnTo>
                          <a:pt x="638" y="213"/>
                        </a:lnTo>
                        <a:lnTo>
                          <a:pt x="625" y="224"/>
                        </a:lnTo>
                        <a:lnTo>
                          <a:pt x="610" y="230"/>
                        </a:lnTo>
                        <a:lnTo>
                          <a:pt x="593" y="235"/>
                        </a:lnTo>
                        <a:lnTo>
                          <a:pt x="574" y="237"/>
                        </a:lnTo>
                        <a:lnTo>
                          <a:pt x="554" y="238"/>
                        </a:lnTo>
                        <a:lnTo>
                          <a:pt x="102" y="2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2" name="Freeform 209"/>
                  <p:cNvSpPr>
                    <a:spLocks/>
                  </p:cNvSpPr>
                  <p:nvPr/>
                </p:nvSpPr>
                <p:spPr bwMode="auto">
                  <a:xfrm>
                    <a:off x="1551" y="3015"/>
                    <a:ext cx="638" cy="218"/>
                  </a:xfrm>
                  <a:custGeom>
                    <a:avLst/>
                    <a:gdLst>
                      <a:gd name="T0" fmla="*/ 545 w 638"/>
                      <a:gd name="T1" fmla="*/ 218 h 218"/>
                      <a:gd name="T2" fmla="*/ 567 w 638"/>
                      <a:gd name="T3" fmla="*/ 217 h 218"/>
                      <a:gd name="T4" fmla="*/ 585 w 638"/>
                      <a:gd name="T5" fmla="*/ 215 h 218"/>
                      <a:gd name="T6" fmla="*/ 601 w 638"/>
                      <a:gd name="T7" fmla="*/ 211 h 218"/>
                      <a:gd name="T8" fmla="*/ 614 w 638"/>
                      <a:gd name="T9" fmla="*/ 203 h 218"/>
                      <a:gd name="T10" fmla="*/ 625 w 638"/>
                      <a:gd name="T11" fmla="*/ 194 h 218"/>
                      <a:gd name="T12" fmla="*/ 632 w 638"/>
                      <a:gd name="T13" fmla="*/ 181 h 218"/>
                      <a:gd name="T14" fmla="*/ 637 w 638"/>
                      <a:gd name="T15" fmla="*/ 163 h 218"/>
                      <a:gd name="T16" fmla="*/ 638 w 638"/>
                      <a:gd name="T17" fmla="*/ 143 h 218"/>
                      <a:gd name="T18" fmla="*/ 638 w 638"/>
                      <a:gd name="T19" fmla="*/ 143 h 218"/>
                      <a:gd name="T20" fmla="*/ 637 w 638"/>
                      <a:gd name="T21" fmla="*/ 119 h 218"/>
                      <a:gd name="T22" fmla="*/ 632 w 638"/>
                      <a:gd name="T23" fmla="*/ 96 h 218"/>
                      <a:gd name="T24" fmla="*/ 625 w 638"/>
                      <a:gd name="T25" fmla="*/ 71 h 218"/>
                      <a:gd name="T26" fmla="*/ 614 w 638"/>
                      <a:gd name="T27" fmla="*/ 48 h 218"/>
                      <a:gd name="T28" fmla="*/ 601 w 638"/>
                      <a:gd name="T29" fmla="*/ 29 h 218"/>
                      <a:gd name="T30" fmla="*/ 585 w 638"/>
                      <a:gd name="T31" fmla="*/ 14 h 218"/>
                      <a:gd name="T32" fmla="*/ 567 w 638"/>
                      <a:gd name="T33" fmla="*/ 3 h 218"/>
                      <a:gd name="T34" fmla="*/ 545 w 638"/>
                      <a:gd name="T35" fmla="*/ 0 h 218"/>
                      <a:gd name="T36" fmla="*/ 93 w 638"/>
                      <a:gd name="T37" fmla="*/ 0 h 218"/>
                      <a:gd name="T38" fmla="*/ 71 w 638"/>
                      <a:gd name="T39" fmla="*/ 3 h 218"/>
                      <a:gd name="T40" fmla="*/ 53 w 638"/>
                      <a:gd name="T41" fmla="*/ 14 h 218"/>
                      <a:gd name="T42" fmla="*/ 37 w 638"/>
                      <a:gd name="T43" fmla="*/ 29 h 218"/>
                      <a:gd name="T44" fmla="*/ 24 w 638"/>
                      <a:gd name="T45" fmla="*/ 48 h 218"/>
                      <a:gd name="T46" fmla="*/ 13 w 638"/>
                      <a:gd name="T47" fmla="*/ 71 h 218"/>
                      <a:gd name="T48" fmla="*/ 6 w 638"/>
                      <a:gd name="T49" fmla="*/ 96 h 218"/>
                      <a:gd name="T50" fmla="*/ 1 w 638"/>
                      <a:gd name="T51" fmla="*/ 119 h 218"/>
                      <a:gd name="T52" fmla="*/ 0 w 638"/>
                      <a:gd name="T53" fmla="*/ 143 h 218"/>
                      <a:gd name="T54" fmla="*/ 0 w 638"/>
                      <a:gd name="T55" fmla="*/ 143 h 218"/>
                      <a:gd name="T56" fmla="*/ 1 w 638"/>
                      <a:gd name="T57" fmla="*/ 163 h 218"/>
                      <a:gd name="T58" fmla="*/ 6 w 638"/>
                      <a:gd name="T59" fmla="*/ 181 h 218"/>
                      <a:gd name="T60" fmla="*/ 13 w 638"/>
                      <a:gd name="T61" fmla="*/ 194 h 218"/>
                      <a:gd name="T62" fmla="*/ 24 w 638"/>
                      <a:gd name="T63" fmla="*/ 203 h 218"/>
                      <a:gd name="T64" fmla="*/ 37 w 638"/>
                      <a:gd name="T65" fmla="*/ 211 h 218"/>
                      <a:gd name="T66" fmla="*/ 53 w 638"/>
                      <a:gd name="T67" fmla="*/ 215 h 218"/>
                      <a:gd name="T68" fmla="*/ 71 w 638"/>
                      <a:gd name="T69" fmla="*/ 217 h 218"/>
                      <a:gd name="T70" fmla="*/ 93 w 638"/>
                      <a:gd name="T71" fmla="*/ 218 h 218"/>
                      <a:gd name="T72" fmla="*/ 545 w 638"/>
                      <a:gd name="T73" fmla="*/ 218 h 21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38"/>
                      <a:gd name="T112" fmla="*/ 0 h 218"/>
                      <a:gd name="T113" fmla="*/ 638 w 638"/>
                      <a:gd name="T114" fmla="*/ 218 h 21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38" h="218">
                        <a:moveTo>
                          <a:pt x="545" y="218"/>
                        </a:moveTo>
                        <a:lnTo>
                          <a:pt x="567" y="217"/>
                        </a:lnTo>
                        <a:lnTo>
                          <a:pt x="585" y="215"/>
                        </a:lnTo>
                        <a:lnTo>
                          <a:pt x="601" y="211"/>
                        </a:lnTo>
                        <a:lnTo>
                          <a:pt x="614" y="203"/>
                        </a:lnTo>
                        <a:lnTo>
                          <a:pt x="625" y="194"/>
                        </a:lnTo>
                        <a:lnTo>
                          <a:pt x="632" y="181"/>
                        </a:lnTo>
                        <a:lnTo>
                          <a:pt x="637" y="163"/>
                        </a:lnTo>
                        <a:lnTo>
                          <a:pt x="638" y="143"/>
                        </a:lnTo>
                        <a:lnTo>
                          <a:pt x="637" y="119"/>
                        </a:lnTo>
                        <a:lnTo>
                          <a:pt x="632" y="96"/>
                        </a:lnTo>
                        <a:lnTo>
                          <a:pt x="625" y="71"/>
                        </a:lnTo>
                        <a:lnTo>
                          <a:pt x="614" y="48"/>
                        </a:lnTo>
                        <a:lnTo>
                          <a:pt x="601" y="29"/>
                        </a:lnTo>
                        <a:lnTo>
                          <a:pt x="585" y="14"/>
                        </a:lnTo>
                        <a:lnTo>
                          <a:pt x="567" y="3"/>
                        </a:lnTo>
                        <a:lnTo>
                          <a:pt x="545" y="0"/>
                        </a:lnTo>
                        <a:lnTo>
                          <a:pt x="93" y="0"/>
                        </a:lnTo>
                        <a:lnTo>
                          <a:pt x="71" y="3"/>
                        </a:lnTo>
                        <a:lnTo>
                          <a:pt x="53" y="14"/>
                        </a:lnTo>
                        <a:lnTo>
                          <a:pt x="37" y="29"/>
                        </a:lnTo>
                        <a:lnTo>
                          <a:pt x="24" y="48"/>
                        </a:lnTo>
                        <a:lnTo>
                          <a:pt x="13" y="71"/>
                        </a:lnTo>
                        <a:lnTo>
                          <a:pt x="6" y="96"/>
                        </a:lnTo>
                        <a:lnTo>
                          <a:pt x="1" y="119"/>
                        </a:lnTo>
                        <a:lnTo>
                          <a:pt x="0" y="143"/>
                        </a:lnTo>
                        <a:lnTo>
                          <a:pt x="1" y="163"/>
                        </a:lnTo>
                        <a:lnTo>
                          <a:pt x="6" y="181"/>
                        </a:lnTo>
                        <a:lnTo>
                          <a:pt x="13" y="194"/>
                        </a:lnTo>
                        <a:lnTo>
                          <a:pt x="24" y="203"/>
                        </a:lnTo>
                        <a:lnTo>
                          <a:pt x="37" y="211"/>
                        </a:lnTo>
                        <a:lnTo>
                          <a:pt x="53" y="215"/>
                        </a:lnTo>
                        <a:lnTo>
                          <a:pt x="71" y="217"/>
                        </a:lnTo>
                        <a:lnTo>
                          <a:pt x="93" y="218"/>
                        </a:lnTo>
                        <a:lnTo>
                          <a:pt x="545" y="21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3" name="Freeform 210"/>
                  <p:cNvSpPr>
                    <a:spLocks/>
                  </p:cNvSpPr>
                  <p:nvPr/>
                </p:nvSpPr>
                <p:spPr bwMode="auto">
                  <a:xfrm>
                    <a:off x="1073" y="1626"/>
                    <a:ext cx="13" cy="28"/>
                  </a:xfrm>
                  <a:custGeom>
                    <a:avLst/>
                    <a:gdLst>
                      <a:gd name="T0" fmla="*/ 0 w 13"/>
                      <a:gd name="T1" fmla="*/ 1 h 28"/>
                      <a:gd name="T2" fmla="*/ 2 w 13"/>
                      <a:gd name="T3" fmla="*/ 0 h 28"/>
                      <a:gd name="T4" fmla="*/ 4 w 13"/>
                      <a:gd name="T5" fmla="*/ 0 h 28"/>
                      <a:gd name="T6" fmla="*/ 13 w 13"/>
                      <a:gd name="T7" fmla="*/ 27 h 28"/>
                      <a:gd name="T8" fmla="*/ 11 w 13"/>
                      <a:gd name="T9" fmla="*/ 28 h 28"/>
                      <a:gd name="T10" fmla="*/ 8 w 13"/>
                      <a:gd name="T11" fmla="*/ 28 h 28"/>
                      <a:gd name="T12" fmla="*/ 0 w 13"/>
                      <a:gd name="T13" fmla="*/ 1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28"/>
                      <a:gd name="T23" fmla="*/ 13 w 13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28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3" y="27"/>
                        </a:lnTo>
                        <a:lnTo>
                          <a:pt x="11" y="28"/>
                        </a:lnTo>
                        <a:lnTo>
                          <a:pt x="8" y="2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4" name="Freeform 211"/>
                  <p:cNvSpPr>
                    <a:spLocks/>
                  </p:cNvSpPr>
                  <p:nvPr/>
                </p:nvSpPr>
                <p:spPr bwMode="auto">
                  <a:xfrm>
                    <a:off x="1042" y="1630"/>
                    <a:ext cx="98" cy="93"/>
                  </a:xfrm>
                  <a:custGeom>
                    <a:avLst/>
                    <a:gdLst>
                      <a:gd name="T0" fmla="*/ 41 w 98"/>
                      <a:gd name="T1" fmla="*/ 20 h 93"/>
                      <a:gd name="T2" fmla="*/ 34 w 98"/>
                      <a:gd name="T3" fmla="*/ 22 h 93"/>
                      <a:gd name="T4" fmla="*/ 30 w 98"/>
                      <a:gd name="T5" fmla="*/ 25 h 93"/>
                      <a:gd name="T6" fmla="*/ 25 w 98"/>
                      <a:gd name="T7" fmla="*/ 30 h 93"/>
                      <a:gd name="T8" fmla="*/ 22 w 98"/>
                      <a:gd name="T9" fmla="*/ 35 h 93"/>
                      <a:gd name="T10" fmla="*/ 20 w 98"/>
                      <a:gd name="T11" fmla="*/ 40 h 93"/>
                      <a:gd name="T12" fmla="*/ 19 w 98"/>
                      <a:gd name="T13" fmla="*/ 45 h 93"/>
                      <a:gd name="T14" fmla="*/ 19 w 98"/>
                      <a:gd name="T15" fmla="*/ 50 h 93"/>
                      <a:gd name="T16" fmla="*/ 20 w 98"/>
                      <a:gd name="T17" fmla="*/ 56 h 93"/>
                      <a:gd name="T18" fmla="*/ 22 w 98"/>
                      <a:gd name="T19" fmla="*/ 60 h 93"/>
                      <a:gd name="T20" fmla="*/ 25 w 98"/>
                      <a:gd name="T21" fmla="*/ 64 h 93"/>
                      <a:gd name="T22" fmla="*/ 29 w 98"/>
                      <a:gd name="T23" fmla="*/ 68 h 93"/>
                      <a:gd name="T24" fmla="*/ 33 w 98"/>
                      <a:gd name="T25" fmla="*/ 72 h 93"/>
                      <a:gd name="T26" fmla="*/ 38 w 98"/>
                      <a:gd name="T27" fmla="*/ 74 h 93"/>
                      <a:gd name="T28" fmla="*/ 45 w 98"/>
                      <a:gd name="T29" fmla="*/ 75 h 93"/>
                      <a:gd name="T30" fmla="*/ 51 w 98"/>
                      <a:gd name="T31" fmla="*/ 75 h 93"/>
                      <a:gd name="T32" fmla="*/ 57 w 98"/>
                      <a:gd name="T33" fmla="*/ 74 h 93"/>
                      <a:gd name="T34" fmla="*/ 68 w 98"/>
                      <a:gd name="T35" fmla="*/ 68 h 93"/>
                      <a:gd name="T36" fmla="*/ 75 w 98"/>
                      <a:gd name="T37" fmla="*/ 59 h 93"/>
                      <a:gd name="T38" fmla="*/ 79 w 98"/>
                      <a:gd name="T39" fmla="*/ 49 h 93"/>
                      <a:gd name="T40" fmla="*/ 78 w 98"/>
                      <a:gd name="T41" fmla="*/ 37 h 93"/>
                      <a:gd name="T42" fmla="*/ 76 w 98"/>
                      <a:gd name="T43" fmla="*/ 33 h 93"/>
                      <a:gd name="T44" fmla="*/ 73 w 98"/>
                      <a:gd name="T45" fmla="*/ 29 h 93"/>
                      <a:gd name="T46" fmla="*/ 69 w 98"/>
                      <a:gd name="T47" fmla="*/ 25 h 93"/>
                      <a:gd name="T48" fmla="*/ 64 w 98"/>
                      <a:gd name="T49" fmla="*/ 22 h 93"/>
                      <a:gd name="T50" fmla="*/ 59 w 98"/>
                      <a:gd name="T51" fmla="*/ 20 h 93"/>
                      <a:gd name="T52" fmla="*/ 52 w 98"/>
                      <a:gd name="T53" fmla="*/ 18 h 93"/>
                      <a:gd name="T54" fmla="*/ 46 w 98"/>
                      <a:gd name="T55" fmla="*/ 18 h 93"/>
                      <a:gd name="T56" fmla="*/ 41 w 98"/>
                      <a:gd name="T57" fmla="*/ 20 h 93"/>
                      <a:gd name="T58" fmla="*/ 35 w 98"/>
                      <a:gd name="T59" fmla="*/ 2 h 93"/>
                      <a:gd name="T60" fmla="*/ 45 w 98"/>
                      <a:gd name="T61" fmla="*/ 0 h 93"/>
                      <a:gd name="T62" fmla="*/ 55 w 98"/>
                      <a:gd name="T63" fmla="*/ 0 h 93"/>
                      <a:gd name="T64" fmla="*/ 63 w 98"/>
                      <a:gd name="T65" fmla="*/ 1 h 93"/>
                      <a:gd name="T66" fmla="*/ 72 w 98"/>
                      <a:gd name="T67" fmla="*/ 4 h 93"/>
                      <a:gd name="T68" fmla="*/ 80 w 98"/>
                      <a:gd name="T69" fmla="*/ 9 h 93"/>
                      <a:gd name="T70" fmla="*/ 87 w 98"/>
                      <a:gd name="T71" fmla="*/ 16 h 93"/>
                      <a:gd name="T72" fmla="*/ 92 w 98"/>
                      <a:gd name="T73" fmla="*/ 23 h 93"/>
                      <a:gd name="T74" fmla="*/ 96 w 98"/>
                      <a:gd name="T75" fmla="*/ 32 h 93"/>
                      <a:gd name="T76" fmla="*/ 98 w 98"/>
                      <a:gd name="T77" fmla="*/ 42 h 93"/>
                      <a:gd name="T78" fmla="*/ 98 w 98"/>
                      <a:gd name="T79" fmla="*/ 50 h 93"/>
                      <a:gd name="T80" fmla="*/ 96 w 98"/>
                      <a:gd name="T81" fmla="*/ 60 h 93"/>
                      <a:gd name="T82" fmla="*/ 92 w 98"/>
                      <a:gd name="T83" fmla="*/ 67 h 93"/>
                      <a:gd name="T84" fmla="*/ 87 w 98"/>
                      <a:gd name="T85" fmla="*/ 76 h 93"/>
                      <a:gd name="T86" fmla="*/ 80 w 98"/>
                      <a:gd name="T87" fmla="*/ 82 h 93"/>
                      <a:gd name="T88" fmla="*/ 73 w 98"/>
                      <a:gd name="T89" fmla="*/ 88 h 93"/>
                      <a:gd name="T90" fmla="*/ 63 w 98"/>
                      <a:gd name="T91" fmla="*/ 91 h 93"/>
                      <a:gd name="T92" fmla="*/ 53 w 98"/>
                      <a:gd name="T93" fmla="*/ 93 h 93"/>
                      <a:gd name="T94" fmla="*/ 44 w 98"/>
                      <a:gd name="T95" fmla="*/ 93 h 93"/>
                      <a:gd name="T96" fmla="*/ 34 w 98"/>
                      <a:gd name="T97" fmla="*/ 92 h 93"/>
                      <a:gd name="T98" fmla="*/ 25 w 98"/>
                      <a:gd name="T99" fmla="*/ 89 h 93"/>
                      <a:gd name="T100" fmla="*/ 18 w 98"/>
                      <a:gd name="T101" fmla="*/ 84 h 93"/>
                      <a:gd name="T102" fmla="*/ 10 w 98"/>
                      <a:gd name="T103" fmla="*/ 77 h 93"/>
                      <a:gd name="T104" fmla="*/ 5 w 98"/>
                      <a:gd name="T105" fmla="*/ 70 h 93"/>
                      <a:gd name="T106" fmla="*/ 2 w 98"/>
                      <a:gd name="T107" fmla="*/ 61 h 93"/>
                      <a:gd name="T108" fmla="*/ 0 w 98"/>
                      <a:gd name="T109" fmla="*/ 51 h 93"/>
                      <a:gd name="T110" fmla="*/ 0 w 98"/>
                      <a:gd name="T111" fmla="*/ 43 h 93"/>
                      <a:gd name="T112" fmla="*/ 2 w 98"/>
                      <a:gd name="T113" fmla="*/ 33 h 93"/>
                      <a:gd name="T114" fmla="*/ 6 w 98"/>
                      <a:gd name="T115" fmla="*/ 24 h 93"/>
                      <a:gd name="T116" fmla="*/ 10 w 98"/>
                      <a:gd name="T117" fmla="*/ 17 h 93"/>
                      <a:gd name="T118" fmla="*/ 18 w 98"/>
                      <a:gd name="T119" fmla="*/ 10 h 93"/>
                      <a:gd name="T120" fmla="*/ 25 w 98"/>
                      <a:gd name="T121" fmla="*/ 5 h 93"/>
                      <a:gd name="T122" fmla="*/ 35 w 98"/>
                      <a:gd name="T123" fmla="*/ 2 h 93"/>
                      <a:gd name="T124" fmla="*/ 41 w 98"/>
                      <a:gd name="T125" fmla="*/ 20 h 9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8"/>
                      <a:gd name="T190" fmla="*/ 0 h 93"/>
                      <a:gd name="T191" fmla="*/ 98 w 98"/>
                      <a:gd name="T192" fmla="*/ 93 h 93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8" h="93">
                        <a:moveTo>
                          <a:pt x="41" y="20"/>
                        </a:moveTo>
                        <a:lnTo>
                          <a:pt x="34" y="22"/>
                        </a:lnTo>
                        <a:lnTo>
                          <a:pt x="30" y="25"/>
                        </a:lnTo>
                        <a:lnTo>
                          <a:pt x="25" y="30"/>
                        </a:lnTo>
                        <a:lnTo>
                          <a:pt x="22" y="35"/>
                        </a:lnTo>
                        <a:lnTo>
                          <a:pt x="20" y="40"/>
                        </a:lnTo>
                        <a:lnTo>
                          <a:pt x="19" y="45"/>
                        </a:lnTo>
                        <a:lnTo>
                          <a:pt x="19" y="50"/>
                        </a:lnTo>
                        <a:lnTo>
                          <a:pt x="20" y="56"/>
                        </a:lnTo>
                        <a:lnTo>
                          <a:pt x="22" y="60"/>
                        </a:lnTo>
                        <a:lnTo>
                          <a:pt x="25" y="64"/>
                        </a:lnTo>
                        <a:lnTo>
                          <a:pt x="29" y="68"/>
                        </a:lnTo>
                        <a:lnTo>
                          <a:pt x="33" y="72"/>
                        </a:lnTo>
                        <a:lnTo>
                          <a:pt x="38" y="74"/>
                        </a:lnTo>
                        <a:lnTo>
                          <a:pt x="45" y="75"/>
                        </a:lnTo>
                        <a:lnTo>
                          <a:pt x="51" y="75"/>
                        </a:lnTo>
                        <a:lnTo>
                          <a:pt x="57" y="74"/>
                        </a:lnTo>
                        <a:lnTo>
                          <a:pt x="68" y="68"/>
                        </a:lnTo>
                        <a:lnTo>
                          <a:pt x="75" y="59"/>
                        </a:lnTo>
                        <a:lnTo>
                          <a:pt x="79" y="49"/>
                        </a:lnTo>
                        <a:lnTo>
                          <a:pt x="78" y="37"/>
                        </a:lnTo>
                        <a:lnTo>
                          <a:pt x="76" y="33"/>
                        </a:lnTo>
                        <a:lnTo>
                          <a:pt x="73" y="29"/>
                        </a:lnTo>
                        <a:lnTo>
                          <a:pt x="69" y="25"/>
                        </a:lnTo>
                        <a:lnTo>
                          <a:pt x="64" y="22"/>
                        </a:lnTo>
                        <a:lnTo>
                          <a:pt x="59" y="20"/>
                        </a:lnTo>
                        <a:lnTo>
                          <a:pt x="52" y="18"/>
                        </a:lnTo>
                        <a:lnTo>
                          <a:pt x="46" y="18"/>
                        </a:lnTo>
                        <a:lnTo>
                          <a:pt x="41" y="20"/>
                        </a:lnTo>
                        <a:lnTo>
                          <a:pt x="35" y="2"/>
                        </a:lnTo>
                        <a:lnTo>
                          <a:pt x="45" y="0"/>
                        </a:lnTo>
                        <a:lnTo>
                          <a:pt x="55" y="0"/>
                        </a:lnTo>
                        <a:lnTo>
                          <a:pt x="63" y="1"/>
                        </a:lnTo>
                        <a:lnTo>
                          <a:pt x="72" y="4"/>
                        </a:lnTo>
                        <a:lnTo>
                          <a:pt x="80" y="9"/>
                        </a:lnTo>
                        <a:lnTo>
                          <a:pt x="87" y="16"/>
                        </a:lnTo>
                        <a:lnTo>
                          <a:pt x="92" y="23"/>
                        </a:lnTo>
                        <a:lnTo>
                          <a:pt x="96" y="32"/>
                        </a:lnTo>
                        <a:lnTo>
                          <a:pt x="98" y="42"/>
                        </a:lnTo>
                        <a:lnTo>
                          <a:pt x="98" y="50"/>
                        </a:lnTo>
                        <a:lnTo>
                          <a:pt x="96" y="60"/>
                        </a:lnTo>
                        <a:lnTo>
                          <a:pt x="92" y="67"/>
                        </a:lnTo>
                        <a:lnTo>
                          <a:pt x="87" y="76"/>
                        </a:lnTo>
                        <a:lnTo>
                          <a:pt x="80" y="82"/>
                        </a:lnTo>
                        <a:lnTo>
                          <a:pt x="73" y="88"/>
                        </a:lnTo>
                        <a:lnTo>
                          <a:pt x="63" y="91"/>
                        </a:lnTo>
                        <a:lnTo>
                          <a:pt x="53" y="93"/>
                        </a:lnTo>
                        <a:lnTo>
                          <a:pt x="44" y="93"/>
                        </a:lnTo>
                        <a:lnTo>
                          <a:pt x="34" y="92"/>
                        </a:lnTo>
                        <a:lnTo>
                          <a:pt x="25" y="89"/>
                        </a:lnTo>
                        <a:lnTo>
                          <a:pt x="18" y="84"/>
                        </a:lnTo>
                        <a:lnTo>
                          <a:pt x="10" y="77"/>
                        </a:lnTo>
                        <a:lnTo>
                          <a:pt x="5" y="70"/>
                        </a:lnTo>
                        <a:lnTo>
                          <a:pt x="2" y="61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2" y="33"/>
                        </a:lnTo>
                        <a:lnTo>
                          <a:pt x="6" y="24"/>
                        </a:lnTo>
                        <a:lnTo>
                          <a:pt x="10" y="17"/>
                        </a:lnTo>
                        <a:lnTo>
                          <a:pt x="18" y="10"/>
                        </a:lnTo>
                        <a:lnTo>
                          <a:pt x="25" y="5"/>
                        </a:lnTo>
                        <a:lnTo>
                          <a:pt x="35" y="2"/>
                        </a:lnTo>
                        <a:lnTo>
                          <a:pt x="41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625" name="Freeform 207"/>
                  <p:cNvSpPr>
                    <a:spLocks/>
                  </p:cNvSpPr>
                  <p:nvPr/>
                </p:nvSpPr>
                <p:spPr bwMode="auto">
                  <a:xfrm>
                    <a:off x="2385" y="2610"/>
                    <a:ext cx="585" cy="270"/>
                  </a:xfrm>
                  <a:custGeom>
                    <a:avLst/>
                    <a:gdLst>
                      <a:gd name="T0" fmla="*/ 0 w 557"/>
                      <a:gd name="T1" fmla="*/ 0 h 230"/>
                      <a:gd name="T2" fmla="*/ 1 w 557"/>
                      <a:gd name="T3" fmla="*/ 87 h 230"/>
                      <a:gd name="T4" fmla="*/ 6 w 557"/>
                      <a:gd name="T5" fmla="*/ 168 h 230"/>
                      <a:gd name="T6" fmla="*/ 21 w 557"/>
                      <a:gd name="T7" fmla="*/ 244 h 230"/>
                      <a:gd name="T8" fmla="*/ 30 w 557"/>
                      <a:gd name="T9" fmla="*/ 325 h 230"/>
                      <a:gd name="T10" fmla="*/ 50 w 557"/>
                      <a:gd name="T11" fmla="*/ 394 h 230"/>
                      <a:gd name="T12" fmla="*/ 71 w 557"/>
                      <a:gd name="T13" fmla="*/ 463 h 230"/>
                      <a:gd name="T14" fmla="*/ 95 w 557"/>
                      <a:gd name="T15" fmla="*/ 531 h 230"/>
                      <a:gd name="T16" fmla="*/ 122 w 557"/>
                      <a:gd name="T17" fmla="*/ 587 h 230"/>
                      <a:gd name="T18" fmla="*/ 151 w 557"/>
                      <a:gd name="T19" fmla="*/ 639 h 230"/>
                      <a:gd name="T20" fmla="*/ 181 w 557"/>
                      <a:gd name="T21" fmla="*/ 689 h 230"/>
                      <a:gd name="T22" fmla="*/ 217 w 557"/>
                      <a:gd name="T23" fmla="*/ 728 h 230"/>
                      <a:gd name="T24" fmla="*/ 255 w 557"/>
                      <a:gd name="T25" fmla="*/ 765 h 230"/>
                      <a:gd name="T26" fmla="*/ 290 w 557"/>
                      <a:gd name="T27" fmla="*/ 792 h 230"/>
                      <a:gd name="T28" fmla="*/ 330 w 557"/>
                      <a:gd name="T29" fmla="*/ 811 h 230"/>
                      <a:gd name="T30" fmla="*/ 372 w 557"/>
                      <a:gd name="T31" fmla="*/ 829 h 230"/>
                      <a:gd name="T32" fmla="*/ 413 w 557"/>
                      <a:gd name="T33" fmla="*/ 830 h 230"/>
                      <a:gd name="T34" fmla="*/ 455 w 557"/>
                      <a:gd name="T35" fmla="*/ 829 h 230"/>
                      <a:gd name="T36" fmla="*/ 499 w 557"/>
                      <a:gd name="T37" fmla="*/ 811 h 230"/>
                      <a:gd name="T38" fmla="*/ 535 w 557"/>
                      <a:gd name="T39" fmla="*/ 792 h 230"/>
                      <a:gd name="T40" fmla="*/ 571 w 557"/>
                      <a:gd name="T41" fmla="*/ 765 h 230"/>
                      <a:gd name="T42" fmla="*/ 610 w 557"/>
                      <a:gd name="T43" fmla="*/ 728 h 230"/>
                      <a:gd name="T44" fmla="*/ 643 w 557"/>
                      <a:gd name="T45" fmla="*/ 689 h 230"/>
                      <a:gd name="T46" fmla="*/ 675 w 557"/>
                      <a:gd name="T47" fmla="*/ 639 h 230"/>
                      <a:gd name="T48" fmla="*/ 704 w 557"/>
                      <a:gd name="T49" fmla="*/ 587 h 230"/>
                      <a:gd name="T50" fmla="*/ 731 w 557"/>
                      <a:gd name="T51" fmla="*/ 531 h 230"/>
                      <a:gd name="T52" fmla="*/ 755 w 557"/>
                      <a:gd name="T53" fmla="*/ 463 h 230"/>
                      <a:gd name="T54" fmla="*/ 776 w 557"/>
                      <a:gd name="T55" fmla="*/ 394 h 230"/>
                      <a:gd name="T56" fmla="*/ 793 w 557"/>
                      <a:gd name="T57" fmla="*/ 325 h 230"/>
                      <a:gd name="T58" fmla="*/ 806 w 557"/>
                      <a:gd name="T59" fmla="*/ 244 h 230"/>
                      <a:gd name="T60" fmla="*/ 817 w 557"/>
                      <a:gd name="T61" fmla="*/ 168 h 230"/>
                      <a:gd name="T62" fmla="*/ 823 w 557"/>
                      <a:gd name="T63" fmla="*/ 87 h 230"/>
                      <a:gd name="T64" fmla="*/ 824 w 557"/>
                      <a:gd name="T65" fmla="*/ 0 h 230"/>
                      <a:gd name="T66" fmla="*/ 0 w 557"/>
                      <a:gd name="T67" fmla="*/ 0 h 2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7"/>
                      <a:gd name="T103" fmla="*/ 0 h 230"/>
                      <a:gd name="T104" fmla="*/ 557 w 557"/>
                      <a:gd name="T105" fmla="*/ 230 h 23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7" h="230">
                        <a:moveTo>
                          <a:pt x="0" y="0"/>
                        </a:moveTo>
                        <a:lnTo>
                          <a:pt x="1" y="24"/>
                        </a:lnTo>
                        <a:lnTo>
                          <a:pt x="6" y="47"/>
                        </a:lnTo>
                        <a:lnTo>
                          <a:pt x="13" y="68"/>
                        </a:lnTo>
                        <a:lnTo>
                          <a:pt x="22" y="90"/>
                        </a:lnTo>
                        <a:lnTo>
                          <a:pt x="34" y="110"/>
                        </a:lnTo>
                        <a:lnTo>
                          <a:pt x="48" y="129"/>
                        </a:lnTo>
                        <a:lnTo>
                          <a:pt x="64" y="147"/>
                        </a:lnTo>
                        <a:lnTo>
                          <a:pt x="82" y="163"/>
                        </a:lnTo>
                        <a:lnTo>
                          <a:pt x="102" y="177"/>
                        </a:lnTo>
                        <a:lnTo>
                          <a:pt x="123" y="191"/>
                        </a:lnTo>
                        <a:lnTo>
                          <a:pt x="147" y="202"/>
                        </a:lnTo>
                        <a:lnTo>
                          <a:pt x="171" y="212"/>
                        </a:lnTo>
                        <a:lnTo>
                          <a:pt x="196" y="219"/>
                        </a:lnTo>
                        <a:lnTo>
                          <a:pt x="223" y="226"/>
                        </a:lnTo>
                        <a:lnTo>
                          <a:pt x="251" y="229"/>
                        </a:lnTo>
                        <a:lnTo>
                          <a:pt x="279" y="230"/>
                        </a:lnTo>
                        <a:lnTo>
                          <a:pt x="307" y="229"/>
                        </a:lnTo>
                        <a:lnTo>
                          <a:pt x="335" y="226"/>
                        </a:lnTo>
                        <a:lnTo>
                          <a:pt x="362" y="219"/>
                        </a:lnTo>
                        <a:lnTo>
                          <a:pt x="387" y="212"/>
                        </a:lnTo>
                        <a:lnTo>
                          <a:pt x="412" y="202"/>
                        </a:lnTo>
                        <a:lnTo>
                          <a:pt x="434" y="191"/>
                        </a:lnTo>
                        <a:lnTo>
                          <a:pt x="456" y="177"/>
                        </a:lnTo>
                        <a:lnTo>
                          <a:pt x="475" y="163"/>
                        </a:lnTo>
                        <a:lnTo>
                          <a:pt x="494" y="147"/>
                        </a:lnTo>
                        <a:lnTo>
                          <a:pt x="510" y="129"/>
                        </a:lnTo>
                        <a:lnTo>
                          <a:pt x="524" y="110"/>
                        </a:lnTo>
                        <a:lnTo>
                          <a:pt x="536" y="90"/>
                        </a:lnTo>
                        <a:lnTo>
                          <a:pt x="544" y="68"/>
                        </a:lnTo>
                        <a:lnTo>
                          <a:pt x="552" y="47"/>
                        </a:lnTo>
                        <a:lnTo>
                          <a:pt x="556" y="24"/>
                        </a:lnTo>
                        <a:lnTo>
                          <a:pt x="55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521" name="Freeform 213"/>
                <p:cNvSpPr>
                  <a:spLocks/>
                </p:cNvSpPr>
                <p:nvPr/>
              </p:nvSpPr>
              <p:spPr bwMode="auto">
                <a:xfrm>
                  <a:off x="1095" y="1702"/>
                  <a:ext cx="15" cy="24"/>
                </a:xfrm>
                <a:custGeom>
                  <a:avLst/>
                  <a:gdLst>
                    <a:gd name="T0" fmla="*/ 0 w 15"/>
                    <a:gd name="T1" fmla="*/ 2 h 24"/>
                    <a:gd name="T2" fmla="*/ 9 w 15"/>
                    <a:gd name="T3" fmla="*/ 0 h 24"/>
                    <a:gd name="T4" fmla="*/ 15 w 15"/>
                    <a:gd name="T5" fmla="*/ 20 h 24"/>
                    <a:gd name="T6" fmla="*/ 6 w 15"/>
                    <a:gd name="T7" fmla="*/ 24 h 24"/>
                    <a:gd name="T8" fmla="*/ 0 w 15"/>
                    <a:gd name="T9" fmla="*/ 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4"/>
                    <a:gd name="T17" fmla="*/ 15 w 15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4"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15" y="20"/>
                      </a:lnTo>
                      <a:lnTo>
                        <a:pt x="6" y="2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22" name="Freeform 214"/>
                <p:cNvSpPr>
                  <a:spLocks/>
                </p:cNvSpPr>
                <p:nvPr/>
              </p:nvSpPr>
              <p:spPr bwMode="auto">
                <a:xfrm>
                  <a:off x="2616" y="1628"/>
                  <a:ext cx="99" cy="95"/>
                </a:xfrm>
                <a:custGeom>
                  <a:avLst/>
                  <a:gdLst>
                    <a:gd name="T0" fmla="*/ 41 w 99"/>
                    <a:gd name="T1" fmla="*/ 21 h 95"/>
                    <a:gd name="T2" fmla="*/ 35 w 99"/>
                    <a:gd name="T3" fmla="*/ 23 h 95"/>
                    <a:gd name="T4" fmla="*/ 30 w 99"/>
                    <a:gd name="T5" fmla="*/ 26 h 95"/>
                    <a:gd name="T6" fmla="*/ 25 w 99"/>
                    <a:gd name="T7" fmla="*/ 31 h 95"/>
                    <a:gd name="T8" fmla="*/ 22 w 99"/>
                    <a:gd name="T9" fmla="*/ 36 h 95"/>
                    <a:gd name="T10" fmla="*/ 20 w 99"/>
                    <a:gd name="T11" fmla="*/ 41 h 95"/>
                    <a:gd name="T12" fmla="*/ 19 w 99"/>
                    <a:gd name="T13" fmla="*/ 46 h 95"/>
                    <a:gd name="T14" fmla="*/ 19 w 99"/>
                    <a:gd name="T15" fmla="*/ 51 h 95"/>
                    <a:gd name="T16" fmla="*/ 20 w 99"/>
                    <a:gd name="T17" fmla="*/ 56 h 95"/>
                    <a:gd name="T18" fmla="*/ 22 w 99"/>
                    <a:gd name="T19" fmla="*/ 61 h 95"/>
                    <a:gd name="T20" fmla="*/ 25 w 99"/>
                    <a:gd name="T21" fmla="*/ 66 h 95"/>
                    <a:gd name="T22" fmla="*/ 29 w 99"/>
                    <a:gd name="T23" fmla="*/ 69 h 95"/>
                    <a:gd name="T24" fmla="*/ 33 w 99"/>
                    <a:gd name="T25" fmla="*/ 73 h 95"/>
                    <a:gd name="T26" fmla="*/ 38 w 99"/>
                    <a:gd name="T27" fmla="*/ 75 h 95"/>
                    <a:gd name="T28" fmla="*/ 45 w 99"/>
                    <a:gd name="T29" fmla="*/ 76 h 95"/>
                    <a:gd name="T30" fmla="*/ 51 w 99"/>
                    <a:gd name="T31" fmla="*/ 76 h 95"/>
                    <a:gd name="T32" fmla="*/ 58 w 99"/>
                    <a:gd name="T33" fmla="*/ 75 h 95"/>
                    <a:gd name="T34" fmla="*/ 68 w 99"/>
                    <a:gd name="T35" fmla="*/ 69 h 95"/>
                    <a:gd name="T36" fmla="*/ 75 w 99"/>
                    <a:gd name="T37" fmla="*/ 60 h 95"/>
                    <a:gd name="T38" fmla="*/ 79 w 99"/>
                    <a:gd name="T39" fmla="*/ 50 h 95"/>
                    <a:gd name="T40" fmla="*/ 78 w 99"/>
                    <a:gd name="T41" fmla="*/ 38 h 95"/>
                    <a:gd name="T42" fmla="*/ 76 w 99"/>
                    <a:gd name="T43" fmla="*/ 34 h 95"/>
                    <a:gd name="T44" fmla="*/ 73 w 99"/>
                    <a:gd name="T45" fmla="*/ 30 h 95"/>
                    <a:gd name="T46" fmla="*/ 70 w 99"/>
                    <a:gd name="T47" fmla="*/ 26 h 95"/>
                    <a:gd name="T48" fmla="*/ 64 w 99"/>
                    <a:gd name="T49" fmla="*/ 23 h 95"/>
                    <a:gd name="T50" fmla="*/ 59 w 99"/>
                    <a:gd name="T51" fmla="*/ 21 h 95"/>
                    <a:gd name="T52" fmla="*/ 54 w 99"/>
                    <a:gd name="T53" fmla="*/ 19 h 95"/>
                    <a:gd name="T54" fmla="*/ 47 w 99"/>
                    <a:gd name="T55" fmla="*/ 19 h 95"/>
                    <a:gd name="T56" fmla="*/ 41 w 99"/>
                    <a:gd name="T57" fmla="*/ 21 h 95"/>
                    <a:gd name="T58" fmla="*/ 35 w 99"/>
                    <a:gd name="T59" fmla="*/ 3 h 95"/>
                    <a:gd name="T60" fmla="*/ 45 w 99"/>
                    <a:gd name="T61" fmla="*/ 0 h 95"/>
                    <a:gd name="T62" fmla="*/ 55 w 99"/>
                    <a:gd name="T63" fmla="*/ 0 h 95"/>
                    <a:gd name="T64" fmla="*/ 64 w 99"/>
                    <a:gd name="T65" fmla="*/ 2 h 95"/>
                    <a:gd name="T66" fmla="*/ 73 w 99"/>
                    <a:gd name="T67" fmla="*/ 5 h 95"/>
                    <a:gd name="T68" fmla="*/ 80 w 99"/>
                    <a:gd name="T69" fmla="*/ 10 h 95"/>
                    <a:gd name="T70" fmla="*/ 88 w 99"/>
                    <a:gd name="T71" fmla="*/ 17 h 95"/>
                    <a:gd name="T72" fmla="*/ 93 w 99"/>
                    <a:gd name="T73" fmla="*/ 24 h 95"/>
                    <a:gd name="T74" fmla="*/ 97 w 99"/>
                    <a:gd name="T75" fmla="*/ 33 h 95"/>
                    <a:gd name="T76" fmla="*/ 99 w 99"/>
                    <a:gd name="T77" fmla="*/ 42 h 95"/>
                    <a:gd name="T78" fmla="*/ 98 w 99"/>
                    <a:gd name="T79" fmla="*/ 51 h 95"/>
                    <a:gd name="T80" fmla="*/ 97 w 99"/>
                    <a:gd name="T81" fmla="*/ 61 h 95"/>
                    <a:gd name="T82" fmla="*/ 92 w 99"/>
                    <a:gd name="T83" fmla="*/ 69 h 95"/>
                    <a:gd name="T84" fmla="*/ 87 w 99"/>
                    <a:gd name="T85" fmla="*/ 77 h 95"/>
                    <a:gd name="T86" fmla="*/ 80 w 99"/>
                    <a:gd name="T87" fmla="*/ 83 h 95"/>
                    <a:gd name="T88" fmla="*/ 73 w 99"/>
                    <a:gd name="T89" fmla="*/ 89 h 95"/>
                    <a:gd name="T90" fmla="*/ 63 w 99"/>
                    <a:gd name="T91" fmla="*/ 93 h 95"/>
                    <a:gd name="T92" fmla="*/ 54 w 99"/>
                    <a:gd name="T93" fmla="*/ 95 h 95"/>
                    <a:gd name="T94" fmla="*/ 44 w 99"/>
                    <a:gd name="T95" fmla="*/ 95 h 95"/>
                    <a:gd name="T96" fmla="*/ 34 w 99"/>
                    <a:gd name="T97" fmla="*/ 93 h 95"/>
                    <a:gd name="T98" fmla="*/ 25 w 99"/>
                    <a:gd name="T99" fmla="*/ 90 h 95"/>
                    <a:gd name="T100" fmla="*/ 18 w 99"/>
                    <a:gd name="T101" fmla="*/ 84 h 95"/>
                    <a:gd name="T102" fmla="*/ 10 w 99"/>
                    <a:gd name="T103" fmla="*/ 78 h 95"/>
                    <a:gd name="T104" fmla="*/ 5 w 99"/>
                    <a:gd name="T105" fmla="*/ 70 h 95"/>
                    <a:gd name="T106" fmla="*/ 2 w 99"/>
                    <a:gd name="T107" fmla="*/ 62 h 95"/>
                    <a:gd name="T108" fmla="*/ 0 w 99"/>
                    <a:gd name="T109" fmla="*/ 52 h 95"/>
                    <a:gd name="T110" fmla="*/ 1 w 99"/>
                    <a:gd name="T111" fmla="*/ 44 h 95"/>
                    <a:gd name="T112" fmla="*/ 2 w 99"/>
                    <a:gd name="T113" fmla="*/ 34 h 95"/>
                    <a:gd name="T114" fmla="*/ 6 w 99"/>
                    <a:gd name="T115" fmla="*/ 25 h 95"/>
                    <a:gd name="T116" fmla="*/ 11 w 99"/>
                    <a:gd name="T117" fmla="*/ 18 h 95"/>
                    <a:gd name="T118" fmla="*/ 18 w 99"/>
                    <a:gd name="T119" fmla="*/ 11 h 95"/>
                    <a:gd name="T120" fmla="*/ 25 w 99"/>
                    <a:gd name="T121" fmla="*/ 6 h 95"/>
                    <a:gd name="T122" fmla="*/ 35 w 99"/>
                    <a:gd name="T123" fmla="*/ 3 h 95"/>
                    <a:gd name="T124" fmla="*/ 41 w 99"/>
                    <a:gd name="T125" fmla="*/ 21 h 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9"/>
                    <a:gd name="T190" fmla="*/ 0 h 95"/>
                    <a:gd name="T191" fmla="*/ 99 w 99"/>
                    <a:gd name="T192" fmla="*/ 95 h 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9" h="95">
                      <a:moveTo>
                        <a:pt x="41" y="21"/>
                      </a:moveTo>
                      <a:lnTo>
                        <a:pt x="35" y="23"/>
                      </a:lnTo>
                      <a:lnTo>
                        <a:pt x="30" y="26"/>
                      </a:lnTo>
                      <a:lnTo>
                        <a:pt x="25" y="31"/>
                      </a:lnTo>
                      <a:lnTo>
                        <a:pt x="22" y="36"/>
                      </a:lnTo>
                      <a:lnTo>
                        <a:pt x="20" y="41"/>
                      </a:lnTo>
                      <a:lnTo>
                        <a:pt x="19" y="46"/>
                      </a:lnTo>
                      <a:lnTo>
                        <a:pt x="19" y="51"/>
                      </a:lnTo>
                      <a:lnTo>
                        <a:pt x="20" y="56"/>
                      </a:lnTo>
                      <a:lnTo>
                        <a:pt x="22" y="61"/>
                      </a:lnTo>
                      <a:lnTo>
                        <a:pt x="25" y="66"/>
                      </a:lnTo>
                      <a:lnTo>
                        <a:pt x="29" y="69"/>
                      </a:lnTo>
                      <a:lnTo>
                        <a:pt x="33" y="73"/>
                      </a:lnTo>
                      <a:lnTo>
                        <a:pt x="38" y="75"/>
                      </a:lnTo>
                      <a:lnTo>
                        <a:pt x="45" y="76"/>
                      </a:lnTo>
                      <a:lnTo>
                        <a:pt x="51" y="76"/>
                      </a:lnTo>
                      <a:lnTo>
                        <a:pt x="58" y="75"/>
                      </a:lnTo>
                      <a:lnTo>
                        <a:pt x="68" y="69"/>
                      </a:lnTo>
                      <a:lnTo>
                        <a:pt x="75" y="60"/>
                      </a:lnTo>
                      <a:lnTo>
                        <a:pt x="79" y="50"/>
                      </a:lnTo>
                      <a:lnTo>
                        <a:pt x="78" y="38"/>
                      </a:lnTo>
                      <a:lnTo>
                        <a:pt x="76" y="34"/>
                      </a:lnTo>
                      <a:lnTo>
                        <a:pt x="73" y="30"/>
                      </a:lnTo>
                      <a:lnTo>
                        <a:pt x="70" y="26"/>
                      </a:lnTo>
                      <a:lnTo>
                        <a:pt x="64" y="23"/>
                      </a:lnTo>
                      <a:lnTo>
                        <a:pt x="59" y="21"/>
                      </a:lnTo>
                      <a:lnTo>
                        <a:pt x="54" y="19"/>
                      </a:lnTo>
                      <a:lnTo>
                        <a:pt x="47" y="19"/>
                      </a:lnTo>
                      <a:lnTo>
                        <a:pt x="41" y="21"/>
                      </a:lnTo>
                      <a:lnTo>
                        <a:pt x="35" y="3"/>
                      </a:lnTo>
                      <a:lnTo>
                        <a:pt x="45" y="0"/>
                      </a:lnTo>
                      <a:lnTo>
                        <a:pt x="55" y="0"/>
                      </a:lnTo>
                      <a:lnTo>
                        <a:pt x="64" y="2"/>
                      </a:lnTo>
                      <a:lnTo>
                        <a:pt x="73" y="5"/>
                      </a:lnTo>
                      <a:lnTo>
                        <a:pt x="80" y="10"/>
                      </a:lnTo>
                      <a:lnTo>
                        <a:pt x="88" y="17"/>
                      </a:lnTo>
                      <a:lnTo>
                        <a:pt x="93" y="24"/>
                      </a:lnTo>
                      <a:lnTo>
                        <a:pt x="97" y="33"/>
                      </a:lnTo>
                      <a:lnTo>
                        <a:pt x="99" y="42"/>
                      </a:lnTo>
                      <a:lnTo>
                        <a:pt x="98" y="51"/>
                      </a:lnTo>
                      <a:lnTo>
                        <a:pt x="97" y="61"/>
                      </a:lnTo>
                      <a:lnTo>
                        <a:pt x="92" y="69"/>
                      </a:lnTo>
                      <a:lnTo>
                        <a:pt x="87" y="77"/>
                      </a:lnTo>
                      <a:lnTo>
                        <a:pt x="80" y="83"/>
                      </a:lnTo>
                      <a:lnTo>
                        <a:pt x="73" y="89"/>
                      </a:lnTo>
                      <a:lnTo>
                        <a:pt x="63" y="93"/>
                      </a:lnTo>
                      <a:lnTo>
                        <a:pt x="54" y="95"/>
                      </a:lnTo>
                      <a:lnTo>
                        <a:pt x="44" y="95"/>
                      </a:lnTo>
                      <a:lnTo>
                        <a:pt x="34" y="93"/>
                      </a:lnTo>
                      <a:lnTo>
                        <a:pt x="25" y="90"/>
                      </a:lnTo>
                      <a:lnTo>
                        <a:pt x="18" y="84"/>
                      </a:lnTo>
                      <a:lnTo>
                        <a:pt x="10" y="78"/>
                      </a:lnTo>
                      <a:lnTo>
                        <a:pt x="5" y="70"/>
                      </a:lnTo>
                      <a:lnTo>
                        <a:pt x="2" y="62"/>
                      </a:lnTo>
                      <a:lnTo>
                        <a:pt x="0" y="52"/>
                      </a:lnTo>
                      <a:lnTo>
                        <a:pt x="1" y="44"/>
                      </a:lnTo>
                      <a:lnTo>
                        <a:pt x="2" y="34"/>
                      </a:lnTo>
                      <a:lnTo>
                        <a:pt x="6" y="25"/>
                      </a:lnTo>
                      <a:lnTo>
                        <a:pt x="11" y="18"/>
                      </a:lnTo>
                      <a:lnTo>
                        <a:pt x="18" y="11"/>
                      </a:lnTo>
                      <a:lnTo>
                        <a:pt x="25" y="6"/>
                      </a:lnTo>
                      <a:lnTo>
                        <a:pt x="35" y="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7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23" name="Freeform 215"/>
                <p:cNvSpPr>
                  <a:spLocks/>
                </p:cNvSpPr>
                <p:nvPr/>
              </p:nvSpPr>
              <p:spPr bwMode="auto">
                <a:xfrm>
                  <a:off x="929" y="1442"/>
                  <a:ext cx="1876" cy="188"/>
                </a:xfrm>
                <a:custGeom>
                  <a:avLst/>
                  <a:gdLst>
                    <a:gd name="T0" fmla="*/ 15 w 1876"/>
                    <a:gd name="T1" fmla="*/ 143 h 188"/>
                    <a:gd name="T2" fmla="*/ 37 w 1876"/>
                    <a:gd name="T3" fmla="*/ 140 h 188"/>
                    <a:gd name="T4" fmla="*/ 80 w 1876"/>
                    <a:gd name="T5" fmla="*/ 134 h 188"/>
                    <a:gd name="T6" fmla="*/ 135 w 1876"/>
                    <a:gd name="T7" fmla="*/ 125 h 188"/>
                    <a:gd name="T8" fmla="*/ 195 w 1876"/>
                    <a:gd name="T9" fmla="*/ 115 h 188"/>
                    <a:gd name="T10" fmla="*/ 252 w 1876"/>
                    <a:gd name="T11" fmla="*/ 106 h 188"/>
                    <a:gd name="T12" fmla="*/ 290 w 1876"/>
                    <a:gd name="T13" fmla="*/ 94 h 188"/>
                    <a:gd name="T14" fmla="*/ 325 w 1876"/>
                    <a:gd name="T15" fmla="*/ 76 h 188"/>
                    <a:gd name="T16" fmla="*/ 356 w 1876"/>
                    <a:gd name="T17" fmla="*/ 57 h 188"/>
                    <a:gd name="T18" fmla="*/ 382 w 1876"/>
                    <a:gd name="T19" fmla="*/ 42 h 188"/>
                    <a:gd name="T20" fmla="*/ 411 w 1876"/>
                    <a:gd name="T21" fmla="*/ 28 h 188"/>
                    <a:gd name="T22" fmla="*/ 443 w 1876"/>
                    <a:gd name="T23" fmla="*/ 16 h 188"/>
                    <a:gd name="T24" fmla="*/ 480 w 1876"/>
                    <a:gd name="T25" fmla="*/ 9 h 188"/>
                    <a:gd name="T26" fmla="*/ 522 w 1876"/>
                    <a:gd name="T27" fmla="*/ 6 h 188"/>
                    <a:gd name="T28" fmla="*/ 572 w 1876"/>
                    <a:gd name="T29" fmla="*/ 9 h 188"/>
                    <a:gd name="T30" fmla="*/ 613 w 1876"/>
                    <a:gd name="T31" fmla="*/ 16 h 188"/>
                    <a:gd name="T32" fmla="*/ 646 w 1876"/>
                    <a:gd name="T33" fmla="*/ 27 h 188"/>
                    <a:gd name="T34" fmla="*/ 675 w 1876"/>
                    <a:gd name="T35" fmla="*/ 41 h 188"/>
                    <a:gd name="T36" fmla="*/ 702 w 1876"/>
                    <a:gd name="T37" fmla="*/ 57 h 188"/>
                    <a:gd name="T38" fmla="*/ 730 w 1876"/>
                    <a:gd name="T39" fmla="*/ 74 h 188"/>
                    <a:gd name="T40" fmla="*/ 760 w 1876"/>
                    <a:gd name="T41" fmla="*/ 91 h 188"/>
                    <a:gd name="T42" fmla="*/ 796 w 1876"/>
                    <a:gd name="T43" fmla="*/ 107 h 188"/>
                    <a:gd name="T44" fmla="*/ 855 w 1876"/>
                    <a:gd name="T45" fmla="*/ 121 h 188"/>
                    <a:gd name="T46" fmla="*/ 916 w 1876"/>
                    <a:gd name="T47" fmla="*/ 126 h 188"/>
                    <a:gd name="T48" fmla="*/ 977 w 1876"/>
                    <a:gd name="T49" fmla="*/ 124 h 188"/>
                    <a:gd name="T50" fmla="*/ 1033 w 1876"/>
                    <a:gd name="T51" fmla="*/ 119 h 188"/>
                    <a:gd name="T52" fmla="*/ 1080 w 1876"/>
                    <a:gd name="T53" fmla="*/ 110 h 188"/>
                    <a:gd name="T54" fmla="*/ 1112 w 1876"/>
                    <a:gd name="T55" fmla="*/ 100 h 188"/>
                    <a:gd name="T56" fmla="*/ 1143 w 1876"/>
                    <a:gd name="T57" fmla="*/ 85 h 188"/>
                    <a:gd name="T58" fmla="*/ 1174 w 1876"/>
                    <a:gd name="T59" fmla="*/ 66 h 188"/>
                    <a:gd name="T60" fmla="*/ 1202 w 1876"/>
                    <a:gd name="T61" fmla="*/ 49 h 188"/>
                    <a:gd name="T62" fmla="*/ 1233 w 1876"/>
                    <a:gd name="T63" fmla="*/ 31 h 188"/>
                    <a:gd name="T64" fmla="*/ 1266 w 1876"/>
                    <a:gd name="T65" fmla="*/ 16 h 188"/>
                    <a:gd name="T66" fmla="*/ 1305 w 1876"/>
                    <a:gd name="T67" fmla="*/ 6 h 188"/>
                    <a:gd name="T68" fmla="*/ 1348 w 1876"/>
                    <a:gd name="T69" fmla="*/ 0 h 188"/>
                    <a:gd name="T70" fmla="*/ 1419 w 1876"/>
                    <a:gd name="T71" fmla="*/ 6 h 188"/>
                    <a:gd name="T72" fmla="*/ 1483 w 1876"/>
                    <a:gd name="T73" fmla="*/ 27 h 188"/>
                    <a:gd name="T74" fmla="*/ 1533 w 1876"/>
                    <a:gd name="T75" fmla="*/ 58 h 188"/>
                    <a:gd name="T76" fmla="*/ 1564 w 1876"/>
                    <a:gd name="T77" fmla="*/ 80 h 188"/>
                    <a:gd name="T78" fmla="*/ 1598 w 1876"/>
                    <a:gd name="T79" fmla="*/ 97 h 188"/>
                    <a:gd name="T80" fmla="*/ 1644 w 1876"/>
                    <a:gd name="T81" fmla="*/ 112 h 188"/>
                    <a:gd name="T82" fmla="*/ 1703 w 1876"/>
                    <a:gd name="T83" fmla="*/ 125 h 188"/>
                    <a:gd name="T84" fmla="*/ 1762 w 1876"/>
                    <a:gd name="T85" fmla="*/ 135 h 188"/>
                    <a:gd name="T86" fmla="*/ 1813 w 1876"/>
                    <a:gd name="T87" fmla="*/ 140 h 188"/>
                    <a:gd name="T88" fmla="*/ 1848 w 1876"/>
                    <a:gd name="T89" fmla="*/ 144 h 188"/>
                    <a:gd name="T90" fmla="*/ 1862 w 1876"/>
                    <a:gd name="T91" fmla="*/ 146 h 188"/>
                    <a:gd name="T92" fmla="*/ 1876 w 1876"/>
                    <a:gd name="T93" fmla="*/ 152 h 188"/>
                    <a:gd name="T94" fmla="*/ 1876 w 1876"/>
                    <a:gd name="T95" fmla="*/ 170 h 188"/>
                    <a:gd name="T96" fmla="*/ 15 w 1876"/>
                    <a:gd name="T97" fmla="*/ 188 h 188"/>
                    <a:gd name="T98" fmla="*/ 0 w 1876"/>
                    <a:gd name="T99" fmla="*/ 158 h 18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76"/>
                    <a:gd name="T151" fmla="*/ 0 h 188"/>
                    <a:gd name="T152" fmla="*/ 1876 w 1876"/>
                    <a:gd name="T153" fmla="*/ 188 h 18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76" h="188">
                      <a:moveTo>
                        <a:pt x="12" y="143"/>
                      </a:move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9" y="142"/>
                      </a:lnTo>
                      <a:lnTo>
                        <a:pt x="26" y="141"/>
                      </a:lnTo>
                      <a:lnTo>
                        <a:pt x="37" y="140"/>
                      </a:lnTo>
                      <a:lnTo>
                        <a:pt x="49" y="138"/>
                      </a:lnTo>
                      <a:lnTo>
                        <a:pt x="64" y="136"/>
                      </a:lnTo>
                      <a:lnTo>
                        <a:pt x="80" y="134"/>
                      </a:lnTo>
                      <a:lnTo>
                        <a:pt x="98" y="130"/>
                      </a:lnTo>
                      <a:lnTo>
                        <a:pt x="116" y="128"/>
                      </a:lnTo>
                      <a:lnTo>
                        <a:pt x="135" y="125"/>
                      </a:lnTo>
                      <a:lnTo>
                        <a:pt x="155" y="122"/>
                      </a:lnTo>
                      <a:lnTo>
                        <a:pt x="175" y="119"/>
                      </a:lnTo>
                      <a:lnTo>
                        <a:pt x="195" y="115"/>
                      </a:lnTo>
                      <a:lnTo>
                        <a:pt x="215" y="112"/>
                      </a:lnTo>
                      <a:lnTo>
                        <a:pt x="233" y="109"/>
                      </a:lnTo>
                      <a:lnTo>
                        <a:pt x="252" y="106"/>
                      </a:lnTo>
                      <a:lnTo>
                        <a:pt x="265" y="102"/>
                      </a:lnTo>
                      <a:lnTo>
                        <a:pt x="277" y="98"/>
                      </a:lnTo>
                      <a:lnTo>
                        <a:pt x="290" y="94"/>
                      </a:lnTo>
                      <a:lnTo>
                        <a:pt x="302" y="88"/>
                      </a:lnTo>
                      <a:lnTo>
                        <a:pt x="314" y="82"/>
                      </a:lnTo>
                      <a:lnTo>
                        <a:pt x="325" y="76"/>
                      </a:lnTo>
                      <a:lnTo>
                        <a:pt x="337" y="69"/>
                      </a:lnTo>
                      <a:lnTo>
                        <a:pt x="347" y="63"/>
                      </a:lnTo>
                      <a:lnTo>
                        <a:pt x="356" y="57"/>
                      </a:lnTo>
                      <a:lnTo>
                        <a:pt x="365" y="53"/>
                      </a:lnTo>
                      <a:lnTo>
                        <a:pt x="373" y="48"/>
                      </a:lnTo>
                      <a:lnTo>
                        <a:pt x="382" y="42"/>
                      </a:lnTo>
                      <a:lnTo>
                        <a:pt x="392" y="38"/>
                      </a:lnTo>
                      <a:lnTo>
                        <a:pt x="401" y="32"/>
                      </a:lnTo>
                      <a:lnTo>
                        <a:pt x="411" y="28"/>
                      </a:lnTo>
                      <a:lnTo>
                        <a:pt x="421" y="24"/>
                      </a:lnTo>
                      <a:lnTo>
                        <a:pt x="432" y="20"/>
                      </a:lnTo>
                      <a:lnTo>
                        <a:pt x="443" y="16"/>
                      </a:lnTo>
                      <a:lnTo>
                        <a:pt x="454" y="13"/>
                      </a:lnTo>
                      <a:lnTo>
                        <a:pt x="467" y="11"/>
                      </a:lnTo>
                      <a:lnTo>
                        <a:pt x="480" y="9"/>
                      </a:lnTo>
                      <a:lnTo>
                        <a:pt x="493" y="7"/>
                      </a:lnTo>
                      <a:lnTo>
                        <a:pt x="507" y="6"/>
                      </a:lnTo>
                      <a:lnTo>
                        <a:pt x="522" y="6"/>
                      </a:lnTo>
                      <a:lnTo>
                        <a:pt x="539" y="6"/>
                      </a:lnTo>
                      <a:lnTo>
                        <a:pt x="556" y="7"/>
                      </a:lnTo>
                      <a:lnTo>
                        <a:pt x="572" y="9"/>
                      </a:lnTo>
                      <a:lnTo>
                        <a:pt x="586" y="10"/>
                      </a:lnTo>
                      <a:lnTo>
                        <a:pt x="600" y="13"/>
                      </a:lnTo>
                      <a:lnTo>
                        <a:pt x="613" y="16"/>
                      </a:lnTo>
                      <a:lnTo>
                        <a:pt x="624" y="20"/>
                      </a:lnTo>
                      <a:lnTo>
                        <a:pt x="635" y="23"/>
                      </a:lnTo>
                      <a:lnTo>
                        <a:pt x="646" y="27"/>
                      </a:lnTo>
                      <a:lnTo>
                        <a:pt x="656" y="31"/>
                      </a:lnTo>
                      <a:lnTo>
                        <a:pt x="665" y="37"/>
                      </a:lnTo>
                      <a:lnTo>
                        <a:pt x="675" y="41"/>
                      </a:lnTo>
                      <a:lnTo>
                        <a:pt x="685" y="46"/>
                      </a:lnTo>
                      <a:lnTo>
                        <a:pt x="693" y="52"/>
                      </a:lnTo>
                      <a:lnTo>
                        <a:pt x="702" y="57"/>
                      </a:lnTo>
                      <a:lnTo>
                        <a:pt x="711" y="63"/>
                      </a:lnTo>
                      <a:lnTo>
                        <a:pt x="720" y="68"/>
                      </a:lnTo>
                      <a:lnTo>
                        <a:pt x="730" y="74"/>
                      </a:lnTo>
                      <a:lnTo>
                        <a:pt x="740" y="80"/>
                      </a:lnTo>
                      <a:lnTo>
                        <a:pt x="749" y="85"/>
                      </a:lnTo>
                      <a:lnTo>
                        <a:pt x="760" y="91"/>
                      </a:lnTo>
                      <a:lnTo>
                        <a:pt x="771" y="96"/>
                      </a:lnTo>
                      <a:lnTo>
                        <a:pt x="783" y="101"/>
                      </a:lnTo>
                      <a:lnTo>
                        <a:pt x="796" y="107"/>
                      </a:lnTo>
                      <a:lnTo>
                        <a:pt x="815" y="113"/>
                      </a:lnTo>
                      <a:lnTo>
                        <a:pt x="836" y="118"/>
                      </a:lnTo>
                      <a:lnTo>
                        <a:pt x="855" y="121"/>
                      </a:lnTo>
                      <a:lnTo>
                        <a:pt x="875" y="124"/>
                      </a:lnTo>
                      <a:lnTo>
                        <a:pt x="896" y="125"/>
                      </a:lnTo>
                      <a:lnTo>
                        <a:pt x="916" y="126"/>
                      </a:lnTo>
                      <a:lnTo>
                        <a:pt x="937" y="126"/>
                      </a:lnTo>
                      <a:lnTo>
                        <a:pt x="957" y="126"/>
                      </a:lnTo>
                      <a:lnTo>
                        <a:pt x="977" y="124"/>
                      </a:lnTo>
                      <a:lnTo>
                        <a:pt x="996" y="123"/>
                      </a:lnTo>
                      <a:lnTo>
                        <a:pt x="1014" y="121"/>
                      </a:lnTo>
                      <a:lnTo>
                        <a:pt x="1033" y="119"/>
                      </a:lnTo>
                      <a:lnTo>
                        <a:pt x="1049" y="115"/>
                      </a:lnTo>
                      <a:lnTo>
                        <a:pt x="1065" y="112"/>
                      </a:lnTo>
                      <a:lnTo>
                        <a:pt x="1080" y="110"/>
                      </a:lnTo>
                      <a:lnTo>
                        <a:pt x="1093" y="107"/>
                      </a:lnTo>
                      <a:lnTo>
                        <a:pt x="1103" y="104"/>
                      </a:lnTo>
                      <a:lnTo>
                        <a:pt x="1112" y="100"/>
                      </a:lnTo>
                      <a:lnTo>
                        <a:pt x="1123" y="96"/>
                      </a:lnTo>
                      <a:lnTo>
                        <a:pt x="1133" y="91"/>
                      </a:lnTo>
                      <a:lnTo>
                        <a:pt x="1143" y="85"/>
                      </a:lnTo>
                      <a:lnTo>
                        <a:pt x="1152" y="79"/>
                      </a:lnTo>
                      <a:lnTo>
                        <a:pt x="1163" y="72"/>
                      </a:lnTo>
                      <a:lnTo>
                        <a:pt x="1174" y="66"/>
                      </a:lnTo>
                      <a:lnTo>
                        <a:pt x="1184" y="60"/>
                      </a:lnTo>
                      <a:lnTo>
                        <a:pt x="1192" y="54"/>
                      </a:lnTo>
                      <a:lnTo>
                        <a:pt x="1202" y="49"/>
                      </a:lnTo>
                      <a:lnTo>
                        <a:pt x="1212" y="42"/>
                      </a:lnTo>
                      <a:lnTo>
                        <a:pt x="1222" y="37"/>
                      </a:lnTo>
                      <a:lnTo>
                        <a:pt x="1233" y="31"/>
                      </a:lnTo>
                      <a:lnTo>
                        <a:pt x="1244" y="26"/>
                      </a:lnTo>
                      <a:lnTo>
                        <a:pt x="1255" y="22"/>
                      </a:lnTo>
                      <a:lnTo>
                        <a:pt x="1266" y="16"/>
                      </a:lnTo>
                      <a:lnTo>
                        <a:pt x="1279" y="13"/>
                      </a:lnTo>
                      <a:lnTo>
                        <a:pt x="1292" y="9"/>
                      </a:lnTo>
                      <a:lnTo>
                        <a:pt x="1305" y="6"/>
                      </a:lnTo>
                      <a:lnTo>
                        <a:pt x="1319" y="3"/>
                      </a:lnTo>
                      <a:lnTo>
                        <a:pt x="1333" y="1"/>
                      </a:lnTo>
                      <a:lnTo>
                        <a:pt x="1348" y="0"/>
                      </a:lnTo>
                      <a:lnTo>
                        <a:pt x="1365" y="0"/>
                      </a:lnTo>
                      <a:lnTo>
                        <a:pt x="1394" y="1"/>
                      </a:lnTo>
                      <a:lnTo>
                        <a:pt x="1419" y="6"/>
                      </a:lnTo>
                      <a:lnTo>
                        <a:pt x="1443" y="11"/>
                      </a:lnTo>
                      <a:lnTo>
                        <a:pt x="1464" y="18"/>
                      </a:lnTo>
                      <a:lnTo>
                        <a:pt x="1483" y="27"/>
                      </a:lnTo>
                      <a:lnTo>
                        <a:pt x="1500" y="37"/>
                      </a:lnTo>
                      <a:lnTo>
                        <a:pt x="1516" y="48"/>
                      </a:lnTo>
                      <a:lnTo>
                        <a:pt x="1533" y="58"/>
                      </a:lnTo>
                      <a:lnTo>
                        <a:pt x="1543" y="66"/>
                      </a:lnTo>
                      <a:lnTo>
                        <a:pt x="1553" y="72"/>
                      </a:lnTo>
                      <a:lnTo>
                        <a:pt x="1564" y="80"/>
                      </a:lnTo>
                      <a:lnTo>
                        <a:pt x="1575" y="85"/>
                      </a:lnTo>
                      <a:lnTo>
                        <a:pt x="1586" y="92"/>
                      </a:lnTo>
                      <a:lnTo>
                        <a:pt x="1598" y="97"/>
                      </a:lnTo>
                      <a:lnTo>
                        <a:pt x="1611" y="102"/>
                      </a:lnTo>
                      <a:lnTo>
                        <a:pt x="1625" y="107"/>
                      </a:lnTo>
                      <a:lnTo>
                        <a:pt x="1644" y="112"/>
                      </a:lnTo>
                      <a:lnTo>
                        <a:pt x="1663" y="116"/>
                      </a:lnTo>
                      <a:lnTo>
                        <a:pt x="1683" y="121"/>
                      </a:lnTo>
                      <a:lnTo>
                        <a:pt x="1703" y="125"/>
                      </a:lnTo>
                      <a:lnTo>
                        <a:pt x="1723" y="128"/>
                      </a:lnTo>
                      <a:lnTo>
                        <a:pt x="1743" y="132"/>
                      </a:lnTo>
                      <a:lnTo>
                        <a:pt x="1762" y="135"/>
                      </a:lnTo>
                      <a:lnTo>
                        <a:pt x="1779" y="137"/>
                      </a:lnTo>
                      <a:lnTo>
                        <a:pt x="1797" y="139"/>
                      </a:lnTo>
                      <a:lnTo>
                        <a:pt x="1813" y="140"/>
                      </a:lnTo>
                      <a:lnTo>
                        <a:pt x="1826" y="142"/>
                      </a:lnTo>
                      <a:lnTo>
                        <a:pt x="1839" y="143"/>
                      </a:lnTo>
                      <a:lnTo>
                        <a:pt x="1848" y="144"/>
                      </a:lnTo>
                      <a:lnTo>
                        <a:pt x="1856" y="144"/>
                      </a:lnTo>
                      <a:lnTo>
                        <a:pt x="1860" y="146"/>
                      </a:lnTo>
                      <a:lnTo>
                        <a:pt x="1862" y="146"/>
                      </a:lnTo>
                      <a:lnTo>
                        <a:pt x="1876" y="146"/>
                      </a:lnTo>
                      <a:lnTo>
                        <a:pt x="1876" y="148"/>
                      </a:lnTo>
                      <a:lnTo>
                        <a:pt x="1876" y="152"/>
                      </a:lnTo>
                      <a:lnTo>
                        <a:pt x="1876" y="157"/>
                      </a:lnTo>
                      <a:lnTo>
                        <a:pt x="1876" y="160"/>
                      </a:lnTo>
                      <a:lnTo>
                        <a:pt x="1876" y="170"/>
                      </a:lnTo>
                      <a:lnTo>
                        <a:pt x="1876" y="185"/>
                      </a:lnTo>
                      <a:lnTo>
                        <a:pt x="1861" y="185"/>
                      </a:lnTo>
                      <a:lnTo>
                        <a:pt x="15" y="188"/>
                      </a:lnTo>
                      <a:lnTo>
                        <a:pt x="0" y="188"/>
                      </a:lnTo>
                      <a:lnTo>
                        <a:pt x="0" y="172"/>
                      </a:lnTo>
                      <a:lnTo>
                        <a:pt x="0" y="158"/>
                      </a:lnTo>
                      <a:lnTo>
                        <a:pt x="0" y="146"/>
                      </a:lnTo>
                      <a:lnTo>
                        <a:pt x="12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24" name="Freeform 216"/>
                <p:cNvSpPr>
                  <a:spLocks/>
                </p:cNvSpPr>
                <p:nvPr/>
              </p:nvSpPr>
              <p:spPr bwMode="auto">
                <a:xfrm>
                  <a:off x="944" y="1456"/>
                  <a:ext cx="1846" cy="158"/>
                </a:xfrm>
                <a:custGeom>
                  <a:avLst/>
                  <a:gdLst>
                    <a:gd name="T0" fmla="*/ 1846 w 1846"/>
                    <a:gd name="T1" fmla="*/ 156 h 158"/>
                    <a:gd name="T2" fmla="*/ 1845 w 1846"/>
                    <a:gd name="T3" fmla="*/ 146 h 158"/>
                    <a:gd name="T4" fmla="*/ 1832 w 1846"/>
                    <a:gd name="T5" fmla="*/ 144 h 158"/>
                    <a:gd name="T6" fmla="*/ 1811 w 1846"/>
                    <a:gd name="T7" fmla="*/ 142 h 158"/>
                    <a:gd name="T8" fmla="*/ 1782 w 1846"/>
                    <a:gd name="T9" fmla="*/ 139 h 158"/>
                    <a:gd name="T10" fmla="*/ 1746 w 1846"/>
                    <a:gd name="T11" fmla="*/ 135 h 158"/>
                    <a:gd name="T12" fmla="*/ 1706 w 1846"/>
                    <a:gd name="T13" fmla="*/ 129 h 158"/>
                    <a:gd name="T14" fmla="*/ 1665 w 1846"/>
                    <a:gd name="T15" fmla="*/ 122 h 158"/>
                    <a:gd name="T16" fmla="*/ 1625 w 1846"/>
                    <a:gd name="T17" fmla="*/ 112 h 158"/>
                    <a:gd name="T18" fmla="*/ 1588 w 1846"/>
                    <a:gd name="T19" fmla="*/ 100 h 158"/>
                    <a:gd name="T20" fmla="*/ 1556 w 1846"/>
                    <a:gd name="T21" fmla="*/ 86 h 158"/>
                    <a:gd name="T22" fmla="*/ 1528 w 1846"/>
                    <a:gd name="T23" fmla="*/ 69 h 158"/>
                    <a:gd name="T24" fmla="*/ 1502 w 1846"/>
                    <a:gd name="T25" fmla="*/ 52 h 158"/>
                    <a:gd name="T26" fmla="*/ 1476 w 1846"/>
                    <a:gd name="T27" fmla="*/ 35 h 158"/>
                    <a:gd name="T28" fmla="*/ 1446 w 1846"/>
                    <a:gd name="T29" fmla="*/ 20 h 158"/>
                    <a:gd name="T30" fmla="*/ 1413 w 1846"/>
                    <a:gd name="T31" fmla="*/ 8 h 158"/>
                    <a:gd name="T32" fmla="*/ 1373 w 1846"/>
                    <a:gd name="T33" fmla="*/ 1 h 158"/>
                    <a:gd name="T34" fmla="*/ 1326 w 1846"/>
                    <a:gd name="T35" fmla="*/ 1 h 158"/>
                    <a:gd name="T36" fmla="*/ 1283 w 1846"/>
                    <a:gd name="T37" fmla="*/ 9 h 158"/>
                    <a:gd name="T38" fmla="*/ 1245 w 1846"/>
                    <a:gd name="T39" fmla="*/ 22 h 158"/>
                    <a:gd name="T40" fmla="*/ 1211 w 1846"/>
                    <a:gd name="T41" fmla="*/ 38 h 158"/>
                    <a:gd name="T42" fmla="*/ 1180 w 1846"/>
                    <a:gd name="T43" fmla="*/ 56 h 158"/>
                    <a:gd name="T44" fmla="*/ 1151 w 1846"/>
                    <a:gd name="T45" fmla="*/ 74 h 158"/>
                    <a:gd name="T46" fmla="*/ 1123 w 1846"/>
                    <a:gd name="T47" fmla="*/ 91 h 158"/>
                    <a:gd name="T48" fmla="*/ 1095 w 1846"/>
                    <a:gd name="T49" fmla="*/ 102 h 158"/>
                    <a:gd name="T50" fmla="*/ 1066 w 1846"/>
                    <a:gd name="T51" fmla="*/ 110 h 158"/>
                    <a:gd name="T52" fmla="*/ 1033 w 1846"/>
                    <a:gd name="T53" fmla="*/ 116 h 158"/>
                    <a:gd name="T54" fmla="*/ 996 w 1846"/>
                    <a:gd name="T55" fmla="*/ 122 h 158"/>
                    <a:gd name="T56" fmla="*/ 957 w 1846"/>
                    <a:gd name="T57" fmla="*/ 126 h 158"/>
                    <a:gd name="T58" fmla="*/ 916 w 1846"/>
                    <a:gd name="T59" fmla="*/ 127 h 158"/>
                    <a:gd name="T60" fmla="*/ 875 w 1846"/>
                    <a:gd name="T61" fmla="*/ 126 h 158"/>
                    <a:gd name="T62" fmla="*/ 835 w 1846"/>
                    <a:gd name="T63" fmla="*/ 122 h 158"/>
                    <a:gd name="T64" fmla="*/ 795 w 1846"/>
                    <a:gd name="T65" fmla="*/ 113 h 158"/>
                    <a:gd name="T66" fmla="*/ 757 w 1846"/>
                    <a:gd name="T67" fmla="*/ 100 h 158"/>
                    <a:gd name="T68" fmla="*/ 726 w 1846"/>
                    <a:gd name="T69" fmla="*/ 84 h 158"/>
                    <a:gd name="T70" fmla="*/ 698 w 1846"/>
                    <a:gd name="T71" fmla="*/ 68 h 158"/>
                    <a:gd name="T72" fmla="*/ 671 w 1846"/>
                    <a:gd name="T73" fmla="*/ 51 h 158"/>
                    <a:gd name="T74" fmla="*/ 644 w 1846"/>
                    <a:gd name="T75" fmla="*/ 36 h 158"/>
                    <a:gd name="T76" fmla="*/ 613 w 1846"/>
                    <a:gd name="T77" fmla="*/ 23 h 158"/>
                    <a:gd name="T78" fmla="*/ 577 w 1846"/>
                    <a:gd name="T79" fmla="*/ 12 h 158"/>
                    <a:gd name="T80" fmla="*/ 533 w 1846"/>
                    <a:gd name="T81" fmla="*/ 7 h 158"/>
                    <a:gd name="T82" fmla="*/ 483 w 1846"/>
                    <a:gd name="T83" fmla="*/ 7 h 158"/>
                    <a:gd name="T84" fmla="*/ 442 w 1846"/>
                    <a:gd name="T85" fmla="*/ 13 h 158"/>
                    <a:gd name="T86" fmla="*/ 407 w 1846"/>
                    <a:gd name="T87" fmla="*/ 25 h 158"/>
                    <a:gd name="T88" fmla="*/ 375 w 1846"/>
                    <a:gd name="T89" fmla="*/ 41 h 158"/>
                    <a:gd name="T90" fmla="*/ 345 w 1846"/>
                    <a:gd name="T91" fmla="*/ 58 h 158"/>
                    <a:gd name="T92" fmla="*/ 317 w 1846"/>
                    <a:gd name="T93" fmla="*/ 74 h 158"/>
                    <a:gd name="T94" fmla="*/ 288 w 1846"/>
                    <a:gd name="T95" fmla="*/ 90 h 158"/>
                    <a:gd name="T96" fmla="*/ 256 w 1846"/>
                    <a:gd name="T97" fmla="*/ 101 h 158"/>
                    <a:gd name="T98" fmla="*/ 220 w 1846"/>
                    <a:gd name="T99" fmla="*/ 109 h 158"/>
                    <a:gd name="T100" fmla="*/ 182 w 1846"/>
                    <a:gd name="T101" fmla="*/ 116 h 158"/>
                    <a:gd name="T102" fmla="*/ 142 w 1846"/>
                    <a:gd name="T103" fmla="*/ 123 h 158"/>
                    <a:gd name="T104" fmla="*/ 102 w 1846"/>
                    <a:gd name="T105" fmla="*/ 129 h 158"/>
                    <a:gd name="T106" fmla="*/ 66 w 1846"/>
                    <a:gd name="T107" fmla="*/ 135 h 158"/>
                    <a:gd name="T108" fmla="*/ 36 w 1846"/>
                    <a:gd name="T109" fmla="*/ 139 h 158"/>
                    <a:gd name="T110" fmla="*/ 14 w 1846"/>
                    <a:gd name="T111" fmla="*/ 142 h 158"/>
                    <a:gd name="T112" fmla="*/ 2 w 1846"/>
                    <a:gd name="T113" fmla="*/ 144 h 158"/>
                    <a:gd name="T114" fmla="*/ 0 w 1846"/>
                    <a:gd name="T115" fmla="*/ 158 h 1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46"/>
                    <a:gd name="T175" fmla="*/ 0 h 158"/>
                    <a:gd name="T176" fmla="*/ 1846 w 1846"/>
                    <a:gd name="T177" fmla="*/ 158 h 1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46" h="158">
                      <a:moveTo>
                        <a:pt x="0" y="158"/>
                      </a:moveTo>
                      <a:lnTo>
                        <a:pt x="1846" y="156"/>
                      </a:lnTo>
                      <a:lnTo>
                        <a:pt x="1846" y="146"/>
                      </a:lnTo>
                      <a:lnTo>
                        <a:pt x="1845" y="146"/>
                      </a:lnTo>
                      <a:lnTo>
                        <a:pt x="1840" y="146"/>
                      </a:lnTo>
                      <a:lnTo>
                        <a:pt x="1832" y="144"/>
                      </a:lnTo>
                      <a:lnTo>
                        <a:pt x="1822" y="143"/>
                      </a:lnTo>
                      <a:lnTo>
                        <a:pt x="1811" y="142"/>
                      </a:lnTo>
                      <a:lnTo>
                        <a:pt x="1797" y="141"/>
                      </a:lnTo>
                      <a:lnTo>
                        <a:pt x="1782" y="139"/>
                      </a:lnTo>
                      <a:lnTo>
                        <a:pt x="1764" y="137"/>
                      </a:lnTo>
                      <a:lnTo>
                        <a:pt x="1746" y="135"/>
                      </a:lnTo>
                      <a:lnTo>
                        <a:pt x="1727" y="133"/>
                      </a:lnTo>
                      <a:lnTo>
                        <a:pt x="1706" y="129"/>
                      </a:lnTo>
                      <a:lnTo>
                        <a:pt x="1687" y="125"/>
                      </a:lnTo>
                      <a:lnTo>
                        <a:pt x="1665" y="122"/>
                      </a:lnTo>
                      <a:lnTo>
                        <a:pt x="1646" y="118"/>
                      </a:lnTo>
                      <a:lnTo>
                        <a:pt x="1625" y="112"/>
                      </a:lnTo>
                      <a:lnTo>
                        <a:pt x="1606" y="107"/>
                      </a:lnTo>
                      <a:lnTo>
                        <a:pt x="1588" y="100"/>
                      </a:lnTo>
                      <a:lnTo>
                        <a:pt x="1571" y="94"/>
                      </a:lnTo>
                      <a:lnTo>
                        <a:pt x="1556" y="86"/>
                      </a:lnTo>
                      <a:lnTo>
                        <a:pt x="1541" y="78"/>
                      </a:lnTo>
                      <a:lnTo>
                        <a:pt x="1528" y="69"/>
                      </a:lnTo>
                      <a:lnTo>
                        <a:pt x="1515" y="60"/>
                      </a:lnTo>
                      <a:lnTo>
                        <a:pt x="1502" y="52"/>
                      </a:lnTo>
                      <a:lnTo>
                        <a:pt x="1490" y="43"/>
                      </a:lnTo>
                      <a:lnTo>
                        <a:pt x="1476" y="35"/>
                      </a:lnTo>
                      <a:lnTo>
                        <a:pt x="1462" y="27"/>
                      </a:lnTo>
                      <a:lnTo>
                        <a:pt x="1446" y="20"/>
                      </a:lnTo>
                      <a:lnTo>
                        <a:pt x="1430" y="13"/>
                      </a:lnTo>
                      <a:lnTo>
                        <a:pt x="1413" y="8"/>
                      </a:lnTo>
                      <a:lnTo>
                        <a:pt x="1394" y="3"/>
                      </a:lnTo>
                      <a:lnTo>
                        <a:pt x="1373" y="1"/>
                      </a:lnTo>
                      <a:lnTo>
                        <a:pt x="1350" y="0"/>
                      </a:lnTo>
                      <a:lnTo>
                        <a:pt x="1326" y="1"/>
                      </a:lnTo>
                      <a:lnTo>
                        <a:pt x="1303" y="4"/>
                      </a:lnTo>
                      <a:lnTo>
                        <a:pt x="1283" y="9"/>
                      </a:lnTo>
                      <a:lnTo>
                        <a:pt x="1263" y="14"/>
                      </a:lnTo>
                      <a:lnTo>
                        <a:pt x="1245" y="22"/>
                      </a:lnTo>
                      <a:lnTo>
                        <a:pt x="1228" y="29"/>
                      </a:lnTo>
                      <a:lnTo>
                        <a:pt x="1211" y="38"/>
                      </a:lnTo>
                      <a:lnTo>
                        <a:pt x="1195" y="46"/>
                      </a:lnTo>
                      <a:lnTo>
                        <a:pt x="1180" y="56"/>
                      </a:lnTo>
                      <a:lnTo>
                        <a:pt x="1165" y="65"/>
                      </a:lnTo>
                      <a:lnTo>
                        <a:pt x="1151" y="74"/>
                      </a:lnTo>
                      <a:lnTo>
                        <a:pt x="1137" y="82"/>
                      </a:lnTo>
                      <a:lnTo>
                        <a:pt x="1123" y="91"/>
                      </a:lnTo>
                      <a:lnTo>
                        <a:pt x="1109" y="97"/>
                      </a:lnTo>
                      <a:lnTo>
                        <a:pt x="1095" y="102"/>
                      </a:lnTo>
                      <a:lnTo>
                        <a:pt x="1081" y="107"/>
                      </a:lnTo>
                      <a:lnTo>
                        <a:pt x="1066" y="110"/>
                      </a:lnTo>
                      <a:lnTo>
                        <a:pt x="1050" y="113"/>
                      </a:lnTo>
                      <a:lnTo>
                        <a:pt x="1033" y="116"/>
                      </a:lnTo>
                      <a:lnTo>
                        <a:pt x="1014" y="120"/>
                      </a:lnTo>
                      <a:lnTo>
                        <a:pt x="996" y="122"/>
                      </a:lnTo>
                      <a:lnTo>
                        <a:pt x="977" y="124"/>
                      </a:lnTo>
                      <a:lnTo>
                        <a:pt x="957" y="126"/>
                      </a:lnTo>
                      <a:lnTo>
                        <a:pt x="937" y="127"/>
                      </a:lnTo>
                      <a:lnTo>
                        <a:pt x="916" y="127"/>
                      </a:lnTo>
                      <a:lnTo>
                        <a:pt x="896" y="127"/>
                      </a:lnTo>
                      <a:lnTo>
                        <a:pt x="875" y="126"/>
                      </a:lnTo>
                      <a:lnTo>
                        <a:pt x="855" y="124"/>
                      </a:lnTo>
                      <a:lnTo>
                        <a:pt x="835" y="122"/>
                      </a:lnTo>
                      <a:lnTo>
                        <a:pt x="814" y="118"/>
                      </a:lnTo>
                      <a:lnTo>
                        <a:pt x="795" y="113"/>
                      </a:lnTo>
                      <a:lnTo>
                        <a:pt x="775" y="107"/>
                      </a:lnTo>
                      <a:lnTo>
                        <a:pt x="757" y="100"/>
                      </a:lnTo>
                      <a:lnTo>
                        <a:pt x="741" y="93"/>
                      </a:lnTo>
                      <a:lnTo>
                        <a:pt x="726" y="84"/>
                      </a:lnTo>
                      <a:lnTo>
                        <a:pt x="711" y="77"/>
                      </a:lnTo>
                      <a:lnTo>
                        <a:pt x="698" y="68"/>
                      </a:lnTo>
                      <a:lnTo>
                        <a:pt x="684" y="59"/>
                      </a:lnTo>
                      <a:lnTo>
                        <a:pt x="671" y="51"/>
                      </a:lnTo>
                      <a:lnTo>
                        <a:pt x="658" y="43"/>
                      </a:lnTo>
                      <a:lnTo>
                        <a:pt x="644" y="36"/>
                      </a:lnTo>
                      <a:lnTo>
                        <a:pt x="629" y="28"/>
                      </a:lnTo>
                      <a:lnTo>
                        <a:pt x="613" y="23"/>
                      </a:lnTo>
                      <a:lnTo>
                        <a:pt x="595" y="16"/>
                      </a:lnTo>
                      <a:lnTo>
                        <a:pt x="577" y="12"/>
                      </a:lnTo>
                      <a:lnTo>
                        <a:pt x="556" y="9"/>
                      </a:lnTo>
                      <a:lnTo>
                        <a:pt x="533" y="7"/>
                      </a:lnTo>
                      <a:lnTo>
                        <a:pt x="507" y="6"/>
                      </a:lnTo>
                      <a:lnTo>
                        <a:pt x="483" y="7"/>
                      </a:lnTo>
                      <a:lnTo>
                        <a:pt x="462" y="9"/>
                      </a:lnTo>
                      <a:lnTo>
                        <a:pt x="442" y="13"/>
                      </a:lnTo>
                      <a:lnTo>
                        <a:pt x="424" y="18"/>
                      </a:lnTo>
                      <a:lnTo>
                        <a:pt x="407" y="25"/>
                      </a:lnTo>
                      <a:lnTo>
                        <a:pt x="391" y="32"/>
                      </a:lnTo>
                      <a:lnTo>
                        <a:pt x="375" y="41"/>
                      </a:lnTo>
                      <a:lnTo>
                        <a:pt x="361" y="49"/>
                      </a:lnTo>
                      <a:lnTo>
                        <a:pt x="345" y="58"/>
                      </a:lnTo>
                      <a:lnTo>
                        <a:pt x="331" y="67"/>
                      </a:lnTo>
                      <a:lnTo>
                        <a:pt x="317" y="74"/>
                      </a:lnTo>
                      <a:lnTo>
                        <a:pt x="302" y="83"/>
                      </a:lnTo>
                      <a:lnTo>
                        <a:pt x="288" y="90"/>
                      </a:lnTo>
                      <a:lnTo>
                        <a:pt x="272" y="96"/>
                      </a:lnTo>
                      <a:lnTo>
                        <a:pt x="256" y="101"/>
                      </a:lnTo>
                      <a:lnTo>
                        <a:pt x="239" y="106"/>
                      </a:lnTo>
                      <a:lnTo>
                        <a:pt x="220" y="109"/>
                      </a:lnTo>
                      <a:lnTo>
                        <a:pt x="201" y="112"/>
                      </a:lnTo>
                      <a:lnTo>
                        <a:pt x="182" y="116"/>
                      </a:lnTo>
                      <a:lnTo>
                        <a:pt x="161" y="120"/>
                      </a:lnTo>
                      <a:lnTo>
                        <a:pt x="142" y="123"/>
                      </a:lnTo>
                      <a:lnTo>
                        <a:pt x="121" y="126"/>
                      </a:lnTo>
                      <a:lnTo>
                        <a:pt x="102" y="129"/>
                      </a:lnTo>
                      <a:lnTo>
                        <a:pt x="84" y="132"/>
                      </a:lnTo>
                      <a:lnTo>
                        <a:pt x="66" y="135"/>
                      </a:lnTo>
                      <a:lnTo>
                        <a:pt x="50" y="137"/>
                      </a:lnTo>
                      <a:lnTo>
                        <a:pt x="36" y="139"/>
                      </a:lnTo>
                      <a:lnTo>
                        <a:pt x="23" y="141"/>
                      </a:lnTo>
                      <a:lnTo>
                        <a:pt x="14" y="142"/>
                      </a:lnTo>
                      <a:lnTo>
                        <a:pt x="6" y="143"/>
                      </a:lnTo>
                      <a:lnTo>
                        <a:pt x="2" y="144"/>
                      </a:lnTo>
                      <a:lnTo>
                        <a:pt x="0" y="144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3F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25" name="Freeform 217"/>
                <p:cNvSpPr>
                  <a:spLocks/>
                </p:cNvSpPr>
                <p:nvPr/>
              </p:nvSpPr>
              <p:spPr bwMode="auto">
                <a:xfrm>
                  <a:off x="2665" y="1702"/>
                  <a:ext cx="14" cy="20"/>
                </a:xfrm>
                <a:custGeom>
                  <a:avLst/>
                  <a:gdLst>
                    <a:gd name="T0" fmla="*/ 5 w 14"/>
                    <a:gd name="T1" fmla="*/ 20 h 20"/>
                    <a:gd name="T2" fmla="*/ 14 w 14"/>
                    <a:gd name="T3" fmla="*/ 18 h 20"/>
                    <a:gd name="T4" fmla="*/ 9 w 14"/>
                    <a:gd name="T5" fmla="*/ 0 h 20"/>
                    <a:gd name="T6" fmla="*/ 0 w 14"/>
                    <a:gd name="T7" fmla="*/ 2 h 20"/>
                    <a:gd name="T8" fmla="*/ 5 w 14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0"/>
                    <a:gd name="T17" fmla="*/ 14 w 1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0">
                      <a:moveTo>
                        <a:pt x="5" y="20"/>
                      </a:moveTo>
                      <a:lnTo>
                        <a:pt x="14" y="18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5" y="20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21518" name="Picture 16" descr="e1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0" y="2928934"/>
                <a:ext cx="857250" cy="741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508" name="TextBox 151"/>
          <p:cNvSpPr txBox="1">
            <a:spLocks noChangeArrowheads="1"/>
          </p:cNvSpPr>
          <p:nvPr/>
        </p:nvSpPr>
        <p:spPr bwMode="auto">
          <a:xfrm>
            <a:off x="785813" y="428625"/>
            <a:ext cx="39081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20"/>
          <p:cNvGrpSpPr>
            <a:grpSpLocks/>
          </p:cNvGrpSpPr>
          <p:nvPr/>
        </p:nvGrpSpPr>
        <p:grpSpPr bwMode="auto">
          <a:xfrm>
            <a:off x="468311" y="3475038"/>
            <a:ext cx="8619883" cy="3122314"/>
            <a:chOff x="428624" y="3364537"/>
            <a:chExt cx="4466511" cy="2479091"/>
          </a:xfrm>
        </p:grpSpPr>
        <p:pic>
          <p:nvPicPr>
            <p:cNvPr id="21510" name="Picture 1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" y="3364537"/>
              <a:ext cx="2065044" cy="102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1183" y="3507330"/>
              <a:ext cx="1393952" cy="878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3300">
                  <a:tint val="45000"/>
                  <a:satMod val="400000"/>
                </a:srgbClr>
              </a:duotone>
              <a:lum contrast="30000"/>
            </a:blip>
            <a:srcRect/>
            <a:stretch>
              <a:fillRect/>
            </a:stretch>
          </p:blipFill>
          <p:spPr bwMode="auto">
            <a:xfrm>
              <a:off x="1497582" y="4871674"/>
              <a:ext cx="2973716" cy="971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sp>
          <p:nvSpPr>
            <p:cNvPr id="119" name="Стрелка вправо 118"/>
            <p:cNvSpPr/>
            <p:nvPr/>
          </p:nvSpPr>
          <p:spPr>
            <a:xfrm>
              <a:off x="2618222" y="3590496"/>
              <a:ext cx="633239" cy="2334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0" name="Стрелка вниз 119"/>
            <p:cNvSpPr/>
            <p:nvPr/>
          </p:nvSpPr>
          <p:spPr>
            <a:xfrm>
              <a:off x="3142506" y="4106199"/>
              <a:ext cx="358677" cy="55902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1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4000" b="1" kern="1200" dirty="0">
                <a:latin typeface="Times New Roman" pitchFamily="18" charset="0"/>
                <a:ea typeface="+mn-ea"/>
                <a:cs typeface="+mn-cs"/>
              </a:rPr>
              <a:t>Подумай и ответь</a:t>
            </a:r>
            <a:r>
              <a:rPr lang="ru-RU" sz="32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32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6266" y="980728"/>
            <a:ext cx="8964488" cy="6048672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Почему Луна не падает на Землю? </a:t>
            </a: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Почему мы замечаем силу притяжения всех тел к Земле, но не замечаем взаимного притяжения между самими этими телами?</a:t>
            </a: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Как двигались бы планеты, если бы сила притяжения Солнца внезапно исчезла?</a:t>
            </a: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 Как двигалась бы Луна, если бы она остановилась на орбите?</a:t>
            </a: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Притягивает ли Землю стоящий на ее поверх­ности человеке? Летящий самолет? Космонавт, находящийся на орбитальной станции?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4000" b="1" kern="1200" dirty="0">
                <a:latin typeface="Times New Roman" pitchFamily="18" charset="0"/>
                <a:ea typeface="+mn-ea"/>
                <a:cs typeface="+mn-cs"/>
              </a:rPr>
              <a:t>Подумай и ответь</a:t>
            </a:r>
            <a:r>
              <a:rPr lang="ru-RU" sz="2800" b="1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b="1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124744"/>
            <a:ext cx="9468544" cy="5006181"/>
          </a:xfrm>
        </p:spPr>
        <p:txBody>
          <a:bodyPr>
            <a:noAutofit/>
          </a:bodyPr>
          <a:lstStyle/>
          <a:p>
            <a:pPr marL="514350" lvl="0" indent="-514350" eaLnBrk="1" hangingPunct="1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Некоторые тела (воздушные шары, дым, самолеты, птицы) поднимаются вверх, несмотря на тяготение. Как вы думаете, почему? Нет ли здесь нарушения закона всемирного тяготения?</a:t>
            </a:r>
          </a:p>
          <a:p>
            <a:pPr marL="514350" lvl="0" indent="-514350" eaLnBrk="1" hangingPunct="1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1" hangingPunct="1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Что нужно сделать, чтобы увеличить силу тяготения между двумя телами? </a:t>
            </a:r>
          </a:p>
          <a:p>
            <a:pPr marL="514350" lvl="0" indent="-514350" eaLnBrk="1" hangingPunct="1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1" hangingPunct="1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Какая сила вызывает приливы и отливы в морях и океанах Земли? </a:t>
            </a:r>
          </a:p>
          <a:p>
            <a:pPr marL="514350" lvl="0" indent="-514350" eaLnBrk="1" hangingPunct="1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1" hangingPunct="1">
              <a:spcBef>
                <a:spcPct val="0"/>
              </a:spcBef>
              <a:buClrTx/>
              <a:buFont typeface="Calibri" pitchFamily="34" charset="0"/>
              <a:buAutoNum type="arabicPeriod"/>
              <a:defRPr/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Почему мы не замечаем гравитационного притяжения между окружающими нас телами?</a:t>
            </a:r>
          </a:p>
          <a:p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3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4608513" cy="274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smtClean="0">
                <a:solidFill>
                  <a:srgbClr val="0033CC"/>
                </a:solidFill>
                <a:latin typeface="Comic Sans MS" pitchFamily="66" charset="0"/>
              </a:rPr>
              <a:t>Почему?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388" y="549275"/>
            <a:ext cx="3889375" cy="3603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</a:rPr>
              <a:t>Падение тел на Землю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165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is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133600"/>
            <a:ext cx="1647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annon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82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411413" y="4508500"/>
            <a:ext cx="2520950" cy="14287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-263841" y="291962"/>
            <a:ext cx="6780058" cy="4359413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111750" y="800894"/>
            <a:ext cx="3671888" cy="935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FFFF66"/>
                </a:solidFill>
                <a:latin typeface="Times New Roman" pitchFamily="18" charset="0"/>
              </a:rPr>
              <a:t>Вращение Луны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FFFF66"/>
                </a:solidFill>
                <a:latin typeface="Times New Roman" pitchFamily="18" charset="0"/>
              </a:rPr>
              <a:t> вокруг Земли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111750" y="1700808"/>
            <a:ext cx="3671888" cy="24551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60" y="263604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anmo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78" y="2707481"/>
            <a:ext cx="4333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 flipH="1" flipV="1">
            <a:off x="8893174" y="6857999"/>
            <a:ext cx="45719" cy="45719"/>
          </a:xfrm>
          <a:prstGeom prst="rect">
            <a:avLst/>
          </a:prstGeom>
          <a:solidFill>
            <a:srgbClr val="0033CC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4112" name="Picture 8" descr="капл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6632"/>
            <a:ext cx="989013" cy="11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20"/>
          <p:cNvSpPr>
            <a:spLocks noChangeArrowheads="1"/>
          </p:cNvSpPr>
          <p:nvPr/>
        </p:nvSpPr>
        <p:spPr bwMode="auto">
          <a:xfrm>
            <a:off x="250825" y="2420938"/>
            <a:ext cx="2232025" cy="20161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114" name="Picture 3" descr="E:\Картинки\PICTURES\Солнечные Закаты и Рассветы, Радуга\Sunset&amp;Rainbow0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:\Картинки\PICTURES\SPACE\ANGULA~4.JPG"/>
          <p:cNvPicPr>
            <a:picLocks noChangeAspect="1" noChangeArrowheads="1"/>
          </p:cNvPicPr>
          <p:nvPr/>
        </p:nvPicPr>
        <p:blipFill>
          <a:blip r:embed="rId10" cstate="print"/>
          <a:srcRect l="15667" t="7275" r="13379" b="7275"/>
          <a:stretch>
            <a:fillRect/>
          </a:stretch>
        </p:blipFill>
        <p:spPr bwMode="auto">
          <a:xfrm>
            <a:off x="1914913" y="3431245"/>
            <a:ext cx="204403" cy="202155"/>
          </a:xfrm>
          <a:prstGeom prst="ellipse">
            <a:avLst/>
          </a:prstGeom>
          <a:noFill/>
        </p:spPr>
      </p:pic>
      <p:sp>
        <p:nvSpPr>
          <p:cNvPr id="4116" name="Rectangle 23"/>
          <p:cNvSpPr>
            <a:spLocks noChangeArrowheads="1"/>
          </p:cNvSpPr>
          <p:nvPr/>
        </p:nvSpPr>
        <p:spPr bwMode="auto">
          <a:xfrm>
            <a:off x="250825" y="2060575"/>
            <a:ext cx="2232025" cy="360363"/>
          </a:xfrm>
          <a:prstGeom prst="rect">
            <a:avLst/>
          </a:prstGeom>
          <a:gradFill rotWithShape="1">
            <a:gsLst>
              <a:gs pos="0">
                <a:srgbClr val="4C4CB8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>
                <a:solidFill>
                  <a:srgbClr val="FFFF99"/>
                </a:solidFill>
                <a:latin typeface="Times New Roman" pitchFamily="18" charset="0"/>
              </a:rPr>
              <a:t>Вращение Земли вокруг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>
                <a:solidFill>
                  <a:srgbClr val="FFFF99"/>
                </a:solidFill>
                <a:latin typeface="Times New Roman" pitchFamily="18" charset="0"/>
              </a:rPr>
              <a:t> Солнца</a:t>
            </a:r>
          </a:p>
        </p:txBody>
      </p:sp>
      <p:pic>
        <p:nvPicPr>
          <p:cNvPr id="4117" name="Picture 18" descr="0059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52" y="3284538"/>
            <a:ext cx="15065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7" descr="Рисунок1ж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725144"/>
            <a:ext cx="30241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20162 L 0.00191 0.3798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15" presetID="12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5607E-7 C 0.02813 -0.04809 0.07049 -0.07792 0.11788 -0.07792 C 0.16511 -0.07792 0.20764 -0.04809 0.23629 1.15607E-7 C 0.20764 0.04832 0.16511 0.07931 0.11788 0.07931 C 0.07049 0.07931 0.02813 0.04832 -2.77778E-6 1.15607E-7 Z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1 -0.10959 C -0.03559 -0.10959 -0.00139 -0.06543 -0.00139 -0.01017 C -0.00139 0.04486 -0.03559 0.08971 -0.07761 0.08971 C -0.11962 0.08971 -0.15365 0.04486 -0.15365 -0.01017 C -0.15365 -0.06543 -0.11962 -0.10959 -0.07761 -0.10959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73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Дом.задание</a:t>
            </a:r>
            <a:r>
              <a:rPr lang="ru-RU" sz="73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: 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Уровень </a:t>
            </a:r>
            <a:r>
              <a:rPr lang="ru-RU" b="1" dirty="0">
                <a:latin typeface="Times New Roman"/>
                <a:ea typeface="Times New Roman"/>
              </a:rPr>
              <a:t>А §</a:t>
            </a:r>
            <a:r>
              <a:rPr lang="ru-RU" dirty="0">
                <a:latin typeface="Times New Roman"/>
                <a:ea typeface="Times New Roman"/>
              </a:rPr>
              <a:t> 15, упр.15 (1,2), физика 9 </a:t>
            </a:r>
            <a:r>
              <a:rPr lang="ru-RU" dirty="0" err="1">
                <a:latin typeface="Times New Roman"/>
                <a:ea typeface="Times New Roman"/>
              </a:rPr>
              <a:t>кл</a:t>
            </a:r>
            <a:r>
              <a:rPr lang="ru-RU" dirty="0">
                <a:latin typeface="Times New Roman"/>
                <a:ea typeface="Times New Roman"/>
              </a:rPr>
              <a:t>., А.В. </a:t>
            </a:r>
            <a:r>
              <a:rPr lang="ru-RU" dirty="0" err="1">
                <a:latin typeface="Times New Roman"/>
                <a:ea typeface="Times New Roman"/>
              </a:rPr>
              <a:t>Перышкин</a:t>
            </a:r>
            <a:r>
              <a:rPr lang="ru-RU" dirty="0">
                <a:latin typeface="Times New Roman"/>
                <a:ea typeface="Times New Roman"/>
              </a:rPr>
              <a:t>, Е.М. </a:t>
            </a:r>
            <a:r>
              <a:rPr lang="ru-RU" dirty="0" err="1">
                <a:latin typeface="Times New Roman"/>
                <a:ea typeface="Times New Roman"/>
              </a:rPr>
              <a:t>Гутник</a:t>
            </a:r>
            <a:r>
              <a:rPr lang="ru-RU" dirty="0">
                <a:latin typeface="Times New Roman"/>
                <a:ea typeface="Times New Roman"/>
              </a:rPr>
              <a:t>, Дрофа 2006г., М.  Оцените силу тяготения между соседями по парте. Все необходимые данные получите сами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Уровень В §15 </a:t>
            </a:r>
            <a:r>
              <a:rPr lang="ru-RU" dirty="0">
                <a:latin typeface="Times New Roman"/>
                <a:ea typeface="Times New Roman"/>
              </a:rPr>
              <a:t>упр.15 (1,2,3), физика 9 </a:t>
            </a:r>
            <a:r>
              <a:rPr lang="ru-RU" dirty="0" err="1">
                <a:latin typeface="Times New Roman"/>
                <a:ea typeface="Times New Roman"/>
              </a:rPr>
              <a:t>кл</a:t>
            </a:r>
            <a:r>
              <a:rPr lang="ru-RU" dirty="0">
                <a:latin typeface="Times New Roman"/>
                <a:ea typeface="Times New Roman"/>
              </a:rPr>
              <a:t>., А.В. </a:t>
            </a:r>
            <a:r>
              <a:rPr lang="ru-RU" dirty="0" err="1">
                <a:latin typeface="Times New Roman"/>
                <a:ea typeface="Times New Roman"/>
              </a:rPr>
              <a:t>Перышкин</a:t>
            </a:r>
            <a:r>
              <a:rPr lang="ru-RU" dirty="0">
                <a:latin typeface="Times New Roman"/>
                <a:ea typeface="Times New Roman"/>
              </a:rPr>
              <a:t>, Е.М. </a:t>
            </a:r>
            <a:r>
              <a:rPr lang="ru-RU" dirty="0" err="1">
                <a:latin typeface="Times New Roman"/>
                <a:ea typeface="Times New Roman"/>
              </a:rPr>
              <a:t>Гутник</a:t>
            </a:r>
            <a:r>
              <a:rPr lang="ru-RU" dirty="0">
                <a:latin typeface="Times New Roman"/>
                <a:ea typeface="Times New Roman"/>
              </a:rPr>
              <a:t>, Дрофа 2006г., М.  </a:t>
            </a:r>
          </a:p>
          <a:p>
            <a:r>
              <a:rPr lang="ru-RU" dirty="0">
                <a:latin typeface="Times New Roman"/>
                <a:ea typeface="Times New Roman"/>
              </a:rPr>
              <a:t> Используя ПК написать мини-сочинение «Если бы исчезла сила притяжения…» и оформить, используя среду </a:t>
            </a:r>
            <a:r>
              <a:rPr lang="en-US" dirty="0">
                <a:latin typeface="Times New Roman"/>
                <a:ea typeface="Times New Roman"/>
              </a:rPr>
              <a:t>Microsoft Office Publisher</a:t>
            </a:r>
            <a:r>
              <a:rPr lang="ru-RU" dirty="0">
                <a:latin typeface="Times New Roman"/>
                <a:ea typeface="Times New Roman"/>
              </a:rPr>
              <a:t> 2003/2007.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75399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	</a:t>
            </a:r>
            <a:r>
              <a:rPr lang="ru-RU" sz="3600" dirty="0" smtClean="0"/>
              <a:t> </a:t>
            </a:r>
          </a:p>
          <a:p>
            <a:pPr eaLnBrk="1" hangingPunct="1">
              <a:buFontTx/>
              <a:buNone/>
            </a:pPr>
            <a:endParaRPr lang="ru-RU" sz="3600" dirty="0" smtClean="0"/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определить массу Земли?	</a:t>
            </a:r>
            <a:r>
              <a:rPr lang="ru-RU" sz="3600" dirty="0" smtClean="0"/>
              <a:t>	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	</a:t>
            </a:r>
          </a:p>
        </p:txBody>
      </p:sp>
      <p:grpSp>
        <p:nvGrpSpPr>
          <p:cNvPr id="2" name="Группа 116"/>
          <p:cNvGrpSpPr>
            <a:grpSpLocks/>
          </p:cNvGrpSpPr>
          <p:nvPr/>
        </p:nvGrpSpPr>
        <p:grpSpPr bwMode="auto">
          <a:xfrm>
            <a:off x="3571875" y="1785938"/>
            <a:ext cx="4929188" cy="4000500"/>
            <a:chOff x="3571875" y="1785938"/>
            <a:chExt cx="4429125" cy="3505200"/>
          </a:xfrm>
        </p:grpSpPr>
        <p:pic>
          <p:nvPicPr>
            <p:cNvPr id="13317" name="Picture 0" descr="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625" y="2857500"/>
              <a:ext cx="588963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15"/>
            <p:cNvGrpSpPr>
              <a:grpSpLocks/>
            </p:cNvGrpSpPr>
            <p:nvPr/>
          </p:nvGrpSpPr>
          <p:grpSpPr bwMode="auto">
            <a:xfrm>
              <a:off x="3571875" y="1785938"/>
              <a:ext cx="4429125" cy="3505200"/>
              <a:chOff x="3571875" y="1785938"/>
              <a:chExt cx="4429125" cy="3505200"/>
            </a:xfrm>
          </p:grpSpPr>
          <p:grpSp>
            <p:nvGrpSpPr>
              <p:cNvPr id="4" name="Group 11"/>
              <p:cNvGrpSpPr>
                <a:grpSpLocks noChangeAspect="1"/>
              </p:cNvGrpSpPr>
              <p:nvPr/>
            </p:nvGrpSpPr>
            <p:grpSpPr bwMode="auto">
              <a:xfrm>
                <a:off x="3571875" y="1785938"/>
                <a:ext cx="4429125" cy="3505200"/>
                <a:chOff x="180" y="1440"/>
                <a:chExt cx="2790" cy="2208"/>
              </a:xfrm>
            </p:grpSpPr>
            <p:sp>
              <p:nvSpPr>
                <p:cNvPr id="13321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0" y="1845"/>
                  <a:ext cx="2145" cy="1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" name="Group 212"/>
                <p:cNvGrpSpPr>
                  <a:grpSpLocks/>
                </p:cNvGrpSpPr>
                <p:nvPr/>
              </p:nvGrpSpPr>
              <p:grpSpPr bwMode="auto">
                <a:xfrm>
                  <a:off x="810" y="1440"/>
                  <a:ext cx="2160" cy="1803"/>
                  <a:chOff x="810" y="1440"/>
                  <a:chExt cx="2160" cy="1803"/>
                </a:xfrm>
              </p:grpSpPr>
              <p:sp>
                <p:nvSpPr>
                  <p:cNvPr id="13328" name="Freeform 21"/>
                  <p:cNvSpPr>
                    <a:spLocks/>
                  </p:cNvSpPr>
                  <p:nvPr/>
                </p:nvSpPr>
                <p:spPr bwMode="auto">
                  <a:xfrm>
                    <a:off x="2463" y="2531"/>
                    <a:ext cx="7" cy="17"/>
                  </a:xfrm>
                  <a:custGeom>
                    <a:avLst/>
                    <a:gdLst>
                      <a:gd name="T0" fmla="*/ 1 w 7"/>
                      <a:gd name="T1" fmla="*/ 2 h 17"/>
                      <a:gd name="T2" fmla="*/ 0 w 7"/>
                      <a:gd name="T3" fmla="*/ 4 h 17"/>
                      <a:gd name="T4" fmla="*/ 0 w 7"/>
                      <a:gd name="T5" fmla="*/ 7 h 17"/>
                      <a:gd name="T6" fmla="*/ 0 w 7"/>
                      <a:gd name="T7" fmla="*/ 9 h 17"/>
                      <a:gd name="T8" fmla="*/ 0 w 7"/>
                      <a:gd name="T9" fmla="*/ 11 h 17"/>
                      <a:gd name="T10" fmla="*/ 1 w 7"/>
                      <a:gd name="T11" fmla="*/ 13 h 17"/>
                      <a:gd name="T12" fmla="*/ 2 w 7"/>
                      <a:gd name="T13" fmla="*/ 15 h 17"/>
                      <a:gd name="T14" fmla="*/ 3 w 7"/>
                      <a:gd name="T15" fmla="*/ 16 h 17"/>
                      <a:gd name="T16" fmla="*/ 4 w 7"/>
                      <a:gd name="T17" fmla="*/ 17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2 h 17"/>
                      <a:gd name="T34" fmla="*/ 1 w 7"/>
                      <a:gd name="T35" fmla="*/ 2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2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4" y="17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29" name="Freeform 25"/>
                  <p:cNvSpPr>
                    <a:spLocks/>
                  </p:cNvSpPr>
                  <p:nvPr/>
                </p:nvSpPr>
                <p:spPr bwMode="auto">
                  <a:xfrm>
                    <a:off x="2740" y="2451"/>
                    <a:ext cx="7" cy="17"/>
                  </a:xfrm>
                  <a:custGeom>
                    <a:avLst/>
                    <a:gdLst>
                      <a:gd name="T0" fmla="*/ 1 w 7"/>
                      <a:gd name="T1" fmla="*/ 3 h 17"/>
                      <a:gd name="T2" fmla="*/ 0 w 7"/>
                      <a:gd name="T3" fmla="*/ 5 h 17"/>
                      <a:gd name="T4" fmla="*/ 0 w 7"/>
                      <a:gd name="T5" fmla="*/ 6 h 17"/>
                      <a:gd name="T6" fmla="*/ 0 w 7"/>
                      <a:gd name="T7" fmla="*/ 8 h 17"/>
                      <a:gd name="T8" fmla="*/ 0 w 7"/>
                      <a:gd name="T9" fmla="*/ 10 h 17"/>
                      <a:gd name="T10" fmla="*/ 1 w 7"/>
                      <a:gd name="T11" fmla="*/ 12 h 17"/>
                      <a:gd name="T12" fmla="*/ 3 w 7"/>
                      <a:gd name="T13" fmla="*/ 14 h 17"/>
                      <a:gd name="T14" fmla="*/ 4 w 7"/>
                      <a:gd name="T15" fmla="*/ 15 h 17"/>
                      <a:gd name="T16" fmla="*/ 5 w 7"/>
                      <a:gd name="T17" fmla="*/ 15 h 17"/>
                      <a:gd name="T18" fmla="*/ 5 w 7"/>
                      <a:gd name="T19" fmla="*/ 17 h 17"/>
                      <a:gd name="T20" fmla="*/ 6 w 7"/>
                      <a:gd name="T21" fmla="*/ 17 h 17"/>
                      <a:gd name="T22" fmla="*/ 6 w 7"/>
                      <a:gd name="T23" fmla="*/ 17 h 17"/>
                      <a:gd name="T24" fmla="*/ 7 w 7"/>
                      <a:gd name="T25" fmla="*/ 17 h 17"/>
                      <a:gd name="T26" fmla="*/ 3 w 7"/>
                      <a:gd name="T27" fmla="*/ 0 h 17"/>
                      <a:gd name="T28" fmla="*/ 2 w 7"/>
                      <a:gd name="T29" fmla="*/ 1 h 17"/>
                      <a:gd name="T30" fmla="*/ 2 w 7"/>
                      <a:gd name="T31" fmla="*/ 1 h 17"/>
                      <a:gd name="T32" fmla="*/ 1 w 7"/>
                      <a:gd name="T33" fmla="*/ 1 h 17"/>
                      <a:gd name="T34" fmla="*/ 1 w 7"/>
                      <a:gd name="T35" fmla="*/ 3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7"/>
                      <a:gd name="T56" fmla="*/ 7 w 7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7">
                        <a:moveTo>
                          <a:pt x="1" y="3"/>
                        </a:move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2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5" y="15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24" y="2446"/>
                    <a:ext cx="7" cy="17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1" name="Freeform 35"/>
                  <p:cNvSpPr>
                    <a:spLocks/>
                  </p:cNvSpPr>
                  <p:nvPr/>
                </p:nvSpPr>
                <p:spPr bwMode="auto">
                  <a:xfrm>
                    <a:off x="2841" y="2455"/>
                    <a:ext cx="17" cy="20"/>
                  </a:xfrm>
                  <a:custGeom>
                    <a:avLst/>
                    <a:gdLst>
                      <a:gd name="T0" fmla="*/ 6 w 17"/>
                      <a:gd name="T1" fmla="*/ 20 h 20"/>
                      <a:gd name="T2" fmla="*/ 17 w 17"/>
                      <a:gd name="T3" fmla="*/ 4 h 20"/>
                      <a:gd name="T4" fmla="*/ 9 w 17"/>
                      <a:gd name="T5" fmla="*/ 0 h 20"/>
                      <a:gd name="T6" fmla="*/ 0 w 17"/>
                      <a:gd name="T7" fmla="*/ 16 h 20"/>
                      <a:gd name="T8" fmla="*/ 6 w 17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0"/>
                      <a:gd name="T17" fmla="*/ 17 w 17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0">
                        <a:moveTo>
                          <a:pt x="6" y="20"/>
                        </a:moveTo>
                        <a:lnTo>
                          <a:pt x="17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2" name="Freeform 36"/>
                  <p:cNvSpPr>
                    <a:spLocks/>
                  </p:cNvSpPr>
                  <p:nvPr/>
                </p:nvSpPr>
                <p:spPr bwMode="auto">
                  <a:xfrm>
                    <a:off x="2853" y="2475"/>
                    <a:ext cx="20" cy="16"/>
                  </a:xfrm>
                  <a:custGeom>
                    <a:avLst/>
                    <a:gdLst>
                      <a:gd name="T0" fmla="*/ 4 w 20"/>
                      <a:gd name="T1" fmla="*/ 16 h 16"/>
                      <a:gd name="T2" fmla="*/ 20 w 20"/>
                      <a:gd name="T3" fmla="*/ 7 h 16"/>
                      <a:gd name="T4" fmla="*/ 16 w 20"/>
                      <a:gd name="T5" fmla="*/ 0 h 16"/>
                      <a:gd name="T6" fmla="*/ 0 w 20"/>
                      <a:gd name="T7" fmla="*/ 10 h 16"/>
                      <a:gd name="T8" fmla="*/ 4 w 20"/>
                      <a:gd name="T9" fmla="*/ 16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6"/>
                      <a:gd name="T17" fmla="*/ 20 w 20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6">
                        <a:moveTo>
                          <a:pt x="4" y="16"/>
                        </a:moveTo>
                        <a:lnTo>
                          <a:pt x="20" y="7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3" name="Freeform 39"/>
                  <p:cNvSpPr>
                    <a:spLocks/>
                  </p:cNvSpPr>
                  <p:nvPr/>
                </p:nvSpPr>
                <p:spPr bwMode="auto">
                  <a:xfrm>
                    <a:off x="2824" y="2487"/>
                    <a:ext cx="7" cy="14"/>
                  </a:xfrm>
                  <a:custGeom>
                    <a:avLst/>
                    <a:gdLst>
                      <a:gd name="T0" fmla="*/ 2 w 7"/>
                      <a:gd name="T1" fmla="*/ 2 h 14"/>
                      <a:gd name="T2" fmla="*/ 3 w 7"/>
                      <a:gd name="T3" fmla="*/ 1 h 14"/>
                      <a:gd name="T4" fmla="*/ 4 w 7"/>
                      <a:gd name="T5" fmla="*/ 0 h 14"/>
                      <a:gd name="T6" fmla="*/ 6 w 7"/>
                      <a:gd name="T7" fmla="*/ 0 h 14"/>
                      <a:gd name="T8" fmla="*/ 7 w 7"/>
                      <a:gd name="T9" fmla="*/ 0 h 14"/>
                      <a:gd name="T10" fmla="*/ 7 w 7"/>
                      <a:gd name="T11" fmla="*/ 14 h 14"/>
                      <a:gd name="T12" fmla="*/ 6 w 7"/>
                      <a:gd name="T13" fmla="*/ 14 h 14"/>
                      <a:gd name="T14" fmla="*/ 4 w 7"/>
                      <a:gd name="T15" fmla="*/ 13 h 14"/>
                      <a:gd name="T16" fmla="*/ 3 w 7"/>
                      <a:gd name="T17" fmla="*/ 13 h 14"/>
                      <a:gd name="T18" fmla="*/ 2 w 7"/>
                      <a:gd name="T19" fmla="*/ 12 h 14"/>
                      <a:gd name="T20" fmla="*/ 1 w 7"/>
                      <a:gd name="T21" fmla="*/ 11 h 14"/>
                      <a:gd name="T22" fmla="*/ 1 w 7"/>
                      <a:gd name="T23" fmla="*/ 10 h 14"/>
                      <a:gd name="T24" fmla="*/ 0 w 7"/>
                      <a:gd name="T25" fmla="*/ 7 h 14"/>
                      <a:gd name="T26" fmla="*/ 0 w 7"/>
                      <a:gd name="T27" fmla="*/ 6 h 14"/>
                      <a:gd name="T28" fmla="*/ 0 w 7"/>
                      <a:gd name="T29" fmla="*/ 5 h 14"/>
                      <a:gd name="T30" fmla="*/ 1 w 7"/>
                      <a:gd name="T31" fmla="*/ 4 h 14"/>
                      <a:gd name="T32" fmla="*/ 1 w 7"/>
                      <a:gd name="T33" fmla="*/ 3 h 14"/>
                      <a:gd name="T34" fmla="*/ 2 w 7"/>
                      <a:gd name="T35" fmla="*/ 2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4"/>
                      <a:gd name="T56" fmla="*/ 7 w 7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4">
                        <a:moveTo>
                          <a:pt x="2" y="2"/>
                        </a:move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4"/>
                        </a:lnTo>
                        <a:lnTo>
                          <a:pt x="6" y="14"/>
                        </a:lnTo>
                        <a:lnTo>
                          <a:pt x="4" y="13"/>
                        </a:lnTo>
                        <a:lnTo>
                          <a:pt x="3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4" name="Freeform 46"/>
                  <p:cNvSpPr>
                    <a:spLocks/>
                  </p:cNvSpPr>
                  <p:nvPr/>
                </p:nvSpPr>
                <p:spPr bwMode="auto">
                  <a:xfrm>
                    <a:off x="2840" y="2454"/>
                    <a:ext cx="16" cy="18"/>
                  </a:xfrm>
                  <a:custGeom>
                    <a:avLst/>
                    <a:gdLst>
                      <a:gd name="T0" fmla="*/ 6 w 16"/>
                      <a:gd name="T1" fmla="*/ 18 h 18"/>
                      <a:gd name="T2" fmla="*/ 16 w 16"/>
                      <a:gd name="T3" fmla="*/ 3 h 18"/>
                      <a:gd name="T4" fmla="*/ 9 w 16"/>
                      <a:gd name="T5" fmla="*/ 0 h 18"/>
                      <a:gd name="T6" fmla="*/ 0 w 16"/>
                      <a:gd name="T7" fmla="*/ 14 h 18"/>
                      <a:gd name="T8" fmla="*/ 6 w 16"/>
                      <a:gd name="T9" fmla="*/ 18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8"/>
                      <a:gd name="T17" fmla="*/ 16 w 1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8">
                        <a:moveTo>
                          <a:pt x="6" y="18"/>
                        </a:moveTo>
                        <a:lnTo>
                          <a:pt x="16" y="3"/>
                        </a:lnTo>
                        <a:lnTo>
                          <a:pt x="9" y="0"/>
                        </a:lnTo>
                        <a:lnTo>
                          <a:pt x="0" y="14"/>
                        </a:lnTo>
                        <a:lnTo>
                          <a:pt x="6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5" name="Freeform 48"/>
                  <p:cNvSpPr>
                    <a:spLocks/>
                  </p:cNvSpPr>
                  <p:nvPr/>
                </p:nvSpPr>
                <p:spPr bwMode="auto">
                  <a:xfrm>
                    <a:off x="2831" y="2505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5 h 16"/>
                      <a:gd name="T14" fmla="*/ 8 w 8"/>
                      <a:gd name="T15" fmla="*/ 7 h 16"/>
                      <a:gd name="T16" fmla="*/ 8 w 8"/>
                      <a:gd name="T17" fmla="*/ 9 h 16"/>
                      <a:gd name="T18" fmla="*/ 8 w 8"/>
                      <a:gd name="T19" fmla="*/ 10 h 16"/>
                      <a:gd name="T20" fmla="*/ 8 w 8"/>
                      <a:gd name="T21" fmla="*/ 11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7" y="3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6" name="Freeform 49"/>
                  <p:cNvSpPr>
                    <a:spLocks/>
                  </p:cNvSpPr>
                  <p:nvPr/>
                </p:nvSpPr>
                <p:spPr bwMode="auto">
                  <a:xfrm>
                    <a:off x="2820" y="2484"/>
                    <a:ext cx="8" cy="15"/>
                  </a:xfrm>
                  <a:custGeom>
                    <a:avLst/>
                    <a:gdLst>
                      <a:gd name="T0" fmla="*/ 1 w 8"/>
                      <a:gd name="T1" fmla="*/ 3 h 15"/>
                      <a:gd name="T2" fmla="*/ 2 w 8"/>
                      <a:gd name="T3" fmla="*/ 2 h 15"/>
                      <a:gd name="T4" fmla="*/ 4 w 8"/>
                      <a:gd name="T5" fmla="*/ 1 h 15"/>
                      <a:gd name="T6" fmla="*/ 6 w 8"/>
                      <a:gd name="T7" fmla="*/ 0 h 15"/>
                      <a:gd name="T8" fmla="*/ 8 w 8"/>
                      <a:gd name="T9" fmla="*/ 0 h 15"/>
                      <a:gd name="T10" fmla="*/ 8 w 8"/>
                      <a:gd name="T11" fmla="*/ 15 h 15"/>
                      <a:gd name="T12" fmla="*/ 7 w 8"/>
                      <a:gd name="T13" fmla="*/ 15 h 15"/>
                      <a:gd name="T14" fmla="*/ 5 w 8"/>
                      <a:gd name="T15" fmla="*/ 14 h 15"/>
                      <a:gd name="T16" fmla="*/ 4 w 8"/>
                      <a:gd name="T17" fmla="*/ 14 h 15"/>
                      <a:gd name="T18" fmla="*/ 2 w 8"/>
                      <a:gd name="T19" fmla="*/ 13 h 15"/>
                      <a:gd name="T20" fmla="*/ 1 w 8"/>
                      <a:gd name="T21" fmla="*/ 12 h 15"/>
                      <a:gd name="T22" fmla="*/ 0 w 8"/>
                      <a:gd name="T23" fmla="*/ 10 h 15"/>
                      <a:gd name="T24" fmla="*/ 0 w 8"/>
                      <a:gd name="T25" fmla="*/ 8 h 15"/>
                      <a:gd name="T26" fmla="*/ 0 w 8"/>
                      <a:gd name="T27" fmla="*/ 7 h 15"/>
                      <a:gd name="T28" fmla="*/ 0 w 8"/>
                      <a:gd name="T29" fmla="*/ 6 h 15"/>
                      <a:gd name="T30" fmla="*/ 0 w 8"/>
                      <a:gd name="T31" fmla="*/ 5 h 15"/>
                      <a:gd name="T32" fmla="*/ 0 w 8"/>
                      <a:gd name="T33" fmla="*/ 4 h 15"/>
                      <a:gd name="T34" fmla="*/ 1 w 8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5"/>
                      <a:gd name="T56" fmla="*/ 8 w 8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15"/>
                        </a:lnTo>
                        <a:lnTo>
                          <a:pt x="7" y="15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7" name="Freeform 55"/>
                  <p:cNvSpPr>
                    <a:spLocks/>
                  </p:cNvSpPr>
                  <p:nvPr/>
                </p:nvSpPr>
                <p:spPr bwMode="auto">
                  <a:xfrm>
                    <a:off x="1046" y="2352"/>
                    <a:ext cx="53" cy="105"/>
                  </a:xfrm>
                  <a:custGeom>
                    <a:avLst/>
                    <a:gdLst>
                      <a:gd name="T0" fmla="*/ 33 w 53"/>
                      <a:gd name="T1" fmla="*/ 102 h 105"/>
                      <a:gd name="T2" fmla="*/ 1 w 53"/>
                      <a:gd name="T3" fmla="*/ 11 h 105"/>
                      <a:gd name="T4" fmla="*/ 0 w 53"/>
                      <a:gd name="T5" fmla="*/ 7 h 105"/>
                      <a:gd name="T6" fmla="*/ 4 w 53"/>
                      <a:gd name="T7" fmla="*/ 6 h 105"/>
                      <a:gd name="T8" fmla="*/ 15 w 53"/>
                      <a:gd name="T9" fmla="*/ 1 h 105"/>
                      <a:gd name="T10" fmla="*/ 18 w 53"/>
                      <a:gd name="T11" fmla="*/ 0 h 105"/>
                      <a:gd name="T12" fmla="*/ 20 w 53"/>
                      <a:gd name="T13" fmla="*/ 5 h 105"/>
                      <a:gd name="T14" fmla="*/ 52 w 53"/>
                      <a:gd name="T15" fmla="*/ 95 h 105"/>
                      <a:gd name="T16" fmla="*/ 53 w 53"/>
                      <a:gd name="T17" fmla="*/ 99 h 105"/>
                      <a:gd name="T18" fmla="*/ 49 w 53"/>
                      <a:gd name="T19" fmla="*/ 100 h 105"/>
                      <a:gd name="T20" fmla="*/ 39 w 53"/>
                      <a:gd name="T21" fmla="*/ 103 h 105"/>
                      <a:gd name="T22" fmla="*/ 34 w 53"/>
                      <a:gd name="T23" fmla="*/ 105 h 105"/>
                      <a:gd name="T24" fmla="*/ 33 w 53"/>
                      <a:gd name="T25" fmla="*/ 102 h 10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105"/>
                      <a:gd name="T41" fmla="*/ 53 w 53"/>
                      <a:gd name="T42" fmla="*/ 105 h 10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105">
                        <a:moveTo>
                          <a:pt x="33" y="102"/>
                        </a:moveTo>
                        <a:lnTo>
                          <a:pt x="1" y="11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1"/>
                        </a:lnTo>
                        <a:lnTo>
                          <a:pt x="18" y="0"/>
                        </a:lnTo>
                        <a:lnTo>
                          <a:pt x="20" y="5"/>
                        </a:lnTo>
                        <a:lnTo>
                          <a:pt x="52" y="95"/>
                        </a:lnTo>
                        <a:lnTo>
                          <a:pt x="53" y="99"/>
                        </a:lnTo>
                        <a:lnTo>
                          <a:pt x="49" y="100"/>
                        </a:lnTo>
                        <a:lnTo>
                          <a:pt x="39" y="103"/>
                        </a:lnTo>
                        <a:lnTo>
                          <a:pt x="34" y="105"/>
                        </a:lnTo>
                        <a:lnTo>
                          <a:pt x="33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8" name="Freeform 56"/>
                  <p:cNvSpPr>
                    <a:spLocks/>
                  </p:cNvSpPr>
                  <p:nvPr/>
                </p:nvSpPr>
                <p:spPr bwMode="auto">
                  <a:xfrm>
                    <a:off x="1051" y="2358"/>
                    <a:ext cx="42" cy="94"/>
                  </a:xfrm>
                  <a:custGeom>
                    <a:avLst/>
                    <a:gdLst>
                      <a:gd name="T0" fmla="*/ 42 w 42"/>
                      <a:gd name="T1" fmla="*/ 90 h 94"/>
                      <a:gd name="T2" fmla="*/ 11 w 42"/>
                      <a:gd name="T3" fmla="*/ 0 h 94"/>
                      <a:gd name="T4" fmla="*/ 0 w 42"/>
                      <a:gd name="T5" fmla="*/ 3 h 94"/>
                      <a:gd name="T6" fmla="*/ 33 w 42"/>
                      <a:gd name="T7" fmla="*/ 94 h 94"/>
                      <a:gd name="T8" fmla="*/ 42 w 42"/>
                      <a:gd name="T9" fmla="*/ 9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94"/>
                      <a:gd name="T17" fmla="*/ 42 w 42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94">
                        <a:moveTo>
                          <a:pt x="42" y="90"/>
                        </a:move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33" y="94"/>
                        </a:lnTo>
                        <a:lnTo>
                          <a:pt x="42" y="9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39" name="Freeform 57"/>
                  <p:cNvSpPr>
                    <a:spLocks/>
                  </p:cNvSpPr>
                  <p:nvPr/>
                </p:nvSpPr>
                <p:spPr bwMode="auto">
                  <a:xfrm>
                    <a:off x="1130" y="2484"/>
                    <a:ext cx="46" cy="44"/>
                  </a:xfrm>
                  <a:custGeom>
                    <a:avLst/>
                    <a:gdLst>
                      <a:gd name="T0" fmla="*/ 5 w 46"/>
                      <a:gd name="T1" fmla="*/ 31 h 44"/>
                      <a:gd name="T2" fmla="*/ 28 w 46"/>
                      <a:gd name="T3" fmla="*/ 6 h 44"/>
                      <a:gd name="T4" fmla="*/ 32 w 46"/>
                      <a:gd name="T5" fmla="*/ 0 h 44"/>
                      <a:gd name="T6" fmla="*/ 34 w 46"/>
                      <a:gd name="T7" fmla="*/ 7 h 44"/>
                      <a:gd name="T8" fmla="*/ 44 w 46"/>
                      <a:gd name="T9" fmla="*/ 37 h 44"/>
                      <a:gd name="T10" fmla="*/ 46 w 46"/>
                      <a:gd name="T11" fmla="*/ 44 h 44"/>
                      <a:gd name="T12" fmla="*/ 39 w 46"/>
                      <a:gd name="T13" fmla="*/ 43 h 44"/>
                      <a:gd name="T14" fmla="*/ 8 w 46"/>
                      <a:gd name="T15" fmla="*/ 37 h 44"/>
                      <a:gd name="T16" fmla="*/ 0 w 46"/>
                      <a:gd name="T17" fmla="*/ 36 h 44"/>
                      <a:gd name="T18" fmla="*/ 5 w 46"/>
                      <a:gd name="T19" fmla="*/ 31 h 4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6"/>
                      <a:gd name="T31" fmla="*/ 0 h 44"/>
                      <a:gd name="T32" fmla="*/ 46 w 46"/>
                      <a:gd name="T33" fmla="*/ 44 h 4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6" h="44">
                        <a:moveTo>
                          <a:pt x="5" y="31"/>
                        </a:moveTo>
                        <a:lnTo>
                          <a:pt x="28" y="6"/>
                        </a:lnTo>
                        <a:lnTo>
                          <a:pt x="32" y="0"/>
                        </a:lnTo>
                        <a:lnTo>
                          <a:pt x="34" y="7"/>
                        </a:lnTo>
                        <a:lnTo>
                          <a:pt x="44" y="37"/>
                        </a:lnTo>
                        <a:lnTo>
                          <a:pt x="46" y="44"/>
                        </a:lnTo>
                        <a:lnTo>
                          <a:pt x="39" y="43"/>
                        </a:lnTo>
                        <a:lnTo>
                          <a:pt x="8" y="37"/>
                        </a:lnTo>
                        <a:lnTo>
                          <a:pt x="0" y="36"/>
                        </a:lnTo>
                        <a:lnTo>
                          <a:pt x="5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0" name="Freeform 58"/>
                  <p:cNvSpPr>
                    <a:spLocks/>
                  </p:cNvSpPr>
                  <p:nvPr/>
                </p:nvSpPr>
                <p:spPr bwMode="auto">
                  <a:xfrm>
                    <a:off x="1076" y="2440"/>
                    <a:ext cx="91" cy="82"/>
                  </a:xfrm>
                  <a:custGeom>
                    <a:avLst/>
                    <a:gdLst>
                      <a:gd name="T0" fmla="*/ 16 w 91"/>
                      <a:gd name="T1" fmla="*/ 2 h 82"/>
                      <a:gd name="T2" fmla="*/ 87 w 91"/>
                      <a:gd name="T3" fmla="*/ 65 h 82"/>
                      <a:gd name="T4" fmla="*/ 91 w 91"/>
                      <a:gd name="T5" fmla="*/ 67 h 82"/>
                      <a:gd name="T6" fmla="*/ 88 w 91"/>
                      <a:gd name="T7" fmla="*/ 71 h 82"/>
                      <a:gd name="T8" fmla="*/ 81 w 91"/>
                      <a:gd name="T9" fmla="*/ 79 h 82"/>
                      <a:gd name="T10" fmla="*/ 78 w 91"/>
                      <a:gd name="T11" fmla="*/ 82 h 82"/>
                      <a:gd name="T12" fmla="*/ 74 w 91"/>
                      <a:gd name="T13" fmla="*/ 79 h 82"/>
                      <a:gd name="T14" fmla="*/ 3 w 91"/>
                      <a:gd name="T15" fmla="*/ 16 h 82"/>
                      <a:gd name="T16" fmla="*/ 0 w 91"/>
                      <a:gd name="T17" fmla="*/ 14 h 82"/>
                      <a:gd name="T18" fmla="*/ 2 w 91"/>
                      <a:gd name="T19" fmla="*/ 10 h 82"/>
                      <a:gd name="T20" fmla="*/ 10 w 91"/>
                      <a:gd name="T21" fmla="*/ 3 h 82"/>
                      <a:gd name="T22" fmla="*/ 13 w 91"/>
                      <a:gd name="T23" fmla="*/ 0 h 82"/>
                      <a:gd name="T24" fmla="*/ 16 w 91"/>
                      <a:gd name="T25" fmla="*/ 2 h 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1"/>
                      <a:gd name="T40" fmla="*/ 0 h 82"/>
                      <a:gd name="T41" fmla="*/ 91 w 91"/>
                      <a:gd name="T42" fmla="*/ 82 h 8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1" h="82">
                        <a:moveTo>
                          <a:pt x="16" y="2"/>
                        </a:moveTo>
                        <a:lnTo>
                          <a:pt x="87" y="65"/>
                        </a:lnTo>
                        <a:lnTo>
                          <a:pt x="91" y="67"/>
                        </a:lnTo>
                        <a:lnTo>
                          <a:pt x="88" y="71"/>
                        </a:lnTo>
                        <a:lnTo>
                          <a:pt x="81" y="79"/>
                        </a:lnTo>
                        <a:lnTo>
                          <a:pt x="78" y="82"/>
                        </a:lnTo>
                        <a:lnTo>
                          <a:pt x="74" y="79"/>
                        </a:lnTo>
                        <a:lnTo>
                          <a:pt x="3" y="16"/>
                        </a:lnTo>
                        <a:lnTo>
                          <a:pt x="0" y="14"/>
                        </a:lnTo>
                        <a:lnTo>
                          <a:pt x="2" y="10"/>
                        </a:lnTo>
                        <a:lnTo>
                          <a:pt x="10" y="3"/>
                        </a:lnTo>
                        <a:lnTo>
                          <a:pt x="13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1" name="Freeform 59"/>
                  <p:cNvSpPr>
                    <a:spLocks/>
                  </p:cNvSpPr>
                  <p:nvPr/>
                </p:nvSpPr>
                <p:spPr bwMode="auto">
                  <a:xfrm>
                    <a:off x="1081" y="2445"/>
                    <a:ext cx="80" cy="71"/>
                  </a:xfrm>
                  <a:custGeom>
                    <a:avLst/>
                    <a:gdLst>
                      <a:gd name="T0" fmla="*/ 0 w 80"/>
                      <a:gd name="T1" fmla="*/ 9 h 71"/>
                      <a:gd name="T2" fmla="*/ 73 w 80"/>
                      <a:gd name="T3" fmla="*/ 71 h 71"/>
                      <a:gd name="T4" fmla="*/ 80 w 80"/>
                      <a:gd name="T5" fmla="*/ 62 h 71"/>
                      <a:gd name="T6" fmla="*/ 8 w 80"/>
                      <a:gd name="T7" fmla="*/ 0 h 71"/>
                      <a:gd name="T8" fmla="*/ 0 w 80"/>
                      <a:gd name="T9" fmla="*/ 9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71"/>
                      <a:gd name="T17" fmla="*/ 80 w 80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71">
                        <a:moveTo>
                          <a:pt x="0" y="9"/>
                        </a:moveTo>
                        <a:lnTo>
                          <a:pt x="73" y="71"/>
                        </a:lnTo>
                        <a:lnTo>
                          <a:pt x="80" y="62"/>
                        </a:lnTo>
                        <a:lnTo>
                          <a:pt x="8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2" name="Freeform 61"/>
                  <p:cNvSpPr>
                    <a:spLocks/>
                  </p:cNvSpPr>
                  <p:nvPr/>
                </p:nvSpPr>
                <p:spPr bwMode="auto">
                  <a:xfrm>
                    <a:off x="1019" y="2297"/>
                    <a:ext cx="18" cy="29"/>
                  </a:xfrm>
                  <a:custGeom>
                    <a:avLst/>
                    <a:gdLst>
                      <a:gd name="T0" fmla="*/ 8 w 18"/>
                      <a:gd name="T1" fmla="*/ 10 h 29"/>
                      <a:gd name="T2" fmla="*/ 1 w 18"/>
                      <a:gd name="T3" fmla="*/ 12 h 29"/>
                      <a:gd name="T4" fmla="*/ 0 w 18"/>
                      <a:gd name="T5" fmla="*/ 9 h 29"/>
                      <a:gd name="T6" fmla="*/ 1 w 18"/>
                      <a:gd name="T7" fmla="*/ 8 h 29"/>
                      <a:gd name="T8" fmla="*/ 3 w 18"/>
                      <a:gd name="T9" fmla="*/ 7 h 29"/>
                      <a:gd name="T10" fmla="*/ 4 w 18"/>
                      <a:gd name="T11" fmla="*/ 7 h 29"/>
                      <a:gd name="T12" fmla="*/ 4 w 18"/>
                      <a:gd name="T13" fmla="*/ 6 h 29"/>
                      <a:gd name="T14" fmla="*/ 5 w 18"/>
                      <a:gd name="T15" fmla="*/ 6 h 29"/>
                      <a:gd name="T16" fmla="*/ 5 w 18"/>
                      <a:gd name="T17" fmla="*/ 5 h 29"/>
                      <a:gd name="T18" fmla="*/ 5 w 18"/>
                      <a:gd name="T19" fmla="*/ 2 h 29"/>
                      <a:gd name="T20" fmla="*/ 5 w 18"/>
                      <a:gd name="T21" fmla="*/ 1 h 29"/>
                      <a:gd name="T22" fmla="*/ 9 w 18"/>
                      <a:gd name="T23" fmla="*/ 0 h 29"/>
                      <a:gd name="T24" fmla="*/ 18 w 18"/>
                      <a:gd name="T25" fmla="*/ 28 h 29"/>
                      <a:gd name="T26" fmla="*/ 14 w 18"/>
                      <a:gd name="T27" fmla="*/ 29 h 29"/>
                      <a:gd name="T28" fmla="*/ 8 w 18"/>
                      <a:gd name="T29" fmla="*/ 10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29"/>
                      <a:gd name="T47" fmla="*/ 18 w 18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29">
                        <a:moveTo>
                          <a:pt x="8" y="10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8"/>
                        </a:lnTo>
                        <a:lnTo>
                          <a:pt x="14" y="29"/>
                        </a:ln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3" name="Freeform 62"/>
                  <p:cNvSpPr>
                    <a:spLocks/>
                  </p:cNvSpPr>
                  <p:nvPr/>
                </p:nvSpPr>
                <p:spPr bwMode="auto">
                  <a:xfrm>
                    <a:off x="1034" y="2289"/>
                    <a:ext cx="31" cy="37"/>
                  </a:xfrm>
                  <a:custGeom>
                    <a:avLst/>
                    <a:gdLst>
                      <a:gd name="T0" fmla="*/ 5 w 31"/>
                      <a:gd name="T1" fmla="*/ 33 h 37"/>
                      <a:gd name="T2" fmla="*/ 5 w 31"/>
                      <a:gd name="T3" fmla="*/ 30 h 37"/>
                      <a:gd name="T4" fmla="*/ 7 w 31"/>
                      <a:gd name="T5" fmla="*/ 26 h 37"/>
                      <a:gd name="T6" fmla="*/ 9 w 31"/>
                      <a:gd name="T7" fmla="*/ 21 h 37"/>
                      <a:gd name="T8" fmla="*/ 10 w 31"/>
                      <a:gd name="T9" fmla="*/ 19 h 37"/>
                      <a:gd name="T10" fmla="*/ 13 w 31"/>
                      <a:gd name="T11" fmla="*/ 16 h 37"/>
                      <a:gd name="T12" fmla="*/ 14 w 31"/>
                      <a:gd name="T13" fmla="*/ 15 h 37"/>
                      <a:gd name="T14" fmla="*/ 15 w 31"/>
                      <a:gd name="T15" fmla="*/ 14 h 37"/>
                      <a:gd name="T16" fmla="*/ 15 w 31"/>
                      <a:gd name="T17" fmla="*/ 12 h 37"/>
                      <a:gd name="T18" fmla="*/ 15 w 31"/>
                      <a:gd name="T19" fmla="*/ 10 h 37"/>
                      <a:gd name="T20" fmla="*/ 15 w 31"/>
                      <a:gd name="T21" fmla="*/ 9 h 37"/>
                      <a:gd name="T22" fmla="*/ 14 w 31"/>
                      <a:gd name="T23" fmla="*/ 8 h 37"/>
                      <a:gd name="T24" fmla="*/ 13 w 31"/>
                      <a:gd name="T25" fmla="*/ 7 h 37"/>
                      <a:gd name="T26" fmla="*/ 12 w 31"/>
                      <a:gd name="T27" fmla="*/ 7 h 37"/>
                      <a:gd name="T28" fmla="*/ 10 w 31"/>
                      <a:gd name="T29" fmla="*/ 8 h 37"/>
                      <a:gd name="T30" fmla="*/ 9 w 31"/>
                      <a:gd name="T31" fmla="*/ 9 h 37"/>
                      <a:gd name="T32" fmla="*/ 8 w 31"/>
                      <a:gd name="T33" fmla="*/ 12 h 37"/>
                      <a:gd name="T34" fmla="*/ 8 w 31"/>
                      <a:gd name="T35" fmla="*/ 13 h 37"/>
                      <a:gd name="T36" fmla="*/ 10 w 31"/>
                      <a:gd name="T37" fmla="*/ 16 h 37"/>
                      <a:gd name="T38" fmla="*/ 3 w 31"/>
                      <a:gd name="T39" fmla="*/ 18 h 37"/>
                      <a:gd name="T40" fmla="*/ 1 w 31"/>
                      <a:gd name="T41" fmla="*/ 17 h 37"/>
                      <a:gd name="T42" fmla="*/ 0 w 31"/>
                      <a:gd name="T43" fmla="*/ 13 h 37"/>
                      <a:gd name="T44" fmla="*/ 0 w 31"/>
                      <a:gd name="T45" fmla="*/ 9 h 37"/>
                      <a:gd name="T46" fmla="*/ 3 w 31"/>
                      <a:gd name="T47" fmla="*/ 4 h 37"/>
                      <a:gd name="T48" fmla="*/ 9 w 31"/>
                      <a:gd name="T49" fmla="*/ 1 h 37"/>
                      <a:gd name="T50" fmla="*/ 14 w 31"/>
                      <a:gd name="T51" fmla="*/ 0 h 37"/>
                      <a:gd name="T52" fmla="*/ 18 w 31"/>
                      <a:gd name="T53" fmla="*/ 1 h 37"/>
                      <a:gd name="T54" fmla="*/ 22 w 31"/>
                      <a:gd name="T55" fmla="*/ 3 h 37"/>
                      <a:gd name="T56" fmla="*/ 24 w 31"/>
                      <a:gd name="T57" fmla="*/ 7 h 37"/>
                      <a:gd name="T58" fmla="*/ 24 w 31"/>
                      <a:gd name="T59" fmla="*/ 12 h 37"/>
                      <a:gd name="T60" fmla="*/ 23 w 31"/>
                      <a:gd name="T61" fmla="*/ 16 h 37"/>
                      <a:gd name="T62" fmla="*/ 22 w 31"/>
                      <a:gd name="T63" fmla="*/ 18 h 37"/>
                      <a:gd name="T64" fmla="*/ 18 w 31"/>
                      <a:gd name="T65" fmla="*/ 21 h 37"/>
                      <a:gd name="T66" fmla="*/ 17 w 31"/>
                      <a:gd name="T67" fmla="*/ 22 h 37"/>
                      <a:gd name="T68" fmla="*/ 16 w 31"/>
                      <a:gd name="T69" fmla="*/ 23 h 37"/>
                      <a:gd name="T70" fmla="*/ 15 w 31"/>
                      <a:gd name="T71" fmla="*/ 24 h 37"/>
                      <a:gd name="T72" fmla="*/ 14 w 31"/>
                      <a:gd name="T73" fmla="*/ 27 h 37"/>
                      <a:gd name="T74" fmla="*/ 14 w 31"/>
                      <a:gd name="T75" fmla="*/ 28 h 37"/>
                      <a:gd name="T76" fmla="*/ 14 w 31"/>
                      <a:gd name="T77" fmla="*/ 30 h 37"/>
                      <a:gd name="T78" fmla="*/ 26 w 31"/>
                      <a:gd name="T79" fmla="*/ 22 h 37"/>
                      <a:gd name="T80" fmla="*/ 29 w 31"/>
                      <a:gd name="T81" fmla="*/ 23 h 37"/>
                      <a:gd name="T82" fmla="*/ 31 w 31"/>
                      <a:gd name="T83" fmla="*/ 29 h 37"/>
                      <a:gd name="T84" fmla="*/ 10 w 31"/>
                      <a:gd name="T85" fmla="*/ 36 h 37"/>
                      <a:gd name="T86" fmla="*/ 7 w 31"/>
                      <a:gd name="T87" fmla="*/ 35 h 3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1"/>
                      <a:gd name="T133" fmla="*/ 0 h 37"/>
                      <a:gd name="T134" fmla="*/ 31 w 31"/>
                      <a:gd name="T135" fmla="*/ 37 h 3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1" h="37">
                        <a:moveTo>
                          <a:pt x="7" y="35"/>
                        </a:moveTo>
                        <a:lnTo>
                          <a:pt x="5" y="33"/>
                        </a:lnTo>
                        <a:lnTo>
                          <a:pt x="5" y="31"/>
                        </a:lnTo>
                        <a:lnTo>
                          <a:pt x="5" y="30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8" y="23"/>
                        </a:lnTo>
                        <a:lnTo>
                          <a:pt x="9" y="21"/>
                        </a:lnTo>
                        <a:lnTo>
                          <a:pt x="10" y="19"/>
                        </a:lnTo>
                        <a:lnTo>
                          <a:pt x="12" y="17"/>
                        </a:lnTo>
                        <a:lnTo>
                          <a:pt x="13" y="16"/>
                        </a:lnTo>
                        <a:lnTo>
                          <a:pt x="14" y="15"/>
                        </a:lnTo>
                        <a:lnTo>
                          <a:pt x="14" y="14"/>
                        </a:lnTo>
                        <a:lnTo>
                          <a:pt x="15" y="14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3" y="7"/>
                        </a:lnTo>
                        <a:lnTo>
                          <a:pt x="12" y="7"/>
                        </a:lnTo>
                        <a:lnTo>
                          <a:pt x="11" y="8"/>
                        </a:lnTo>
                        <a:lnTo>
                          <a:pt x="10" y="8"/>
                        </a:lnTo>
                        <a:lnTo>
                          <a:pt x="9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8" y="13"/>
                        </a:lnTo>
                        <a:lnTo>
                          <a:pt x="9" y="14"/>
                        </a:lnTo>
                        <a:lnTo>
                          <a:pt x="10" y="16"/>
                        </a:lnTo>
                        <a:lnTo>
                          <a:pt x="8" y="17"/>
                        </a:lnTo>
                        <a:lnTo>
                          <a:pt x="3" y="18"/>
                        </a:lnTo>
                        <a:lnTo>
                          <a:pt x="1" y="19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1"/>
                        </a:lnTo>
                        <a:lnTo>
                          <a:pt x="19" y="2"/>
                        </a:lnTo>
                        <a:lnTo>
                          <a:pt x="22" y="3"/>
                        </a:lnTo>
                        <a:lnTo>
                          <a:pt x="23" y="5"/>
                        </a:lnTo>
                        <a:lnTo>
                          <a:pt x="24" y="7"/>
                        </a:lnTo>
                        <a:lnTo>
                          <a:pt x="24" y="9"/>
                        </a:lnTo>
                        <a:lnTo>
                          <a:pt x="24" y="12"/>
                        </a:lnTo>
                        <a:lnTo>
                          <a:pt x="24" y="14"/>
                        </a:lnTo>
                        <a:lnTo>
                          <a:pt x="23" y="16"/>
                        </a:lnTo>
                        <a:lnTo>
                          <a:pt x="23" y="17"/>
                        </a:lnTo>
                        <a:lnTo>
                          <a:pt x="22" y="18"/>
                        </a:lnTo>
                        <a:lnTo>
                          <a:pt x="19" y="20"/>
                        </a:lnTo>
                        <a:lnTo>
                          <a:pt x="18" y="21"/>
                        </a:lnTo>
                        <a:lnTo>
                          <a:pt x="17" y="22"/>
                        </a:lnTo>
                        <a:lnTo>
                          <a:pt x="16" y="23"/>
                        </a:lnTo>
                        <a:lnTo>
                          <a:pt x="15" y="24"/>
                        </a:lnTo>
                        <a:lnTo>
                          <a:pt x="15" y="26"/>
                        </a:lnTo>
                        <a:lnTo>
                          <a:pt x="14" y="27"/>
                        </a:lnTo>
                        <a:lnTo>
                          <a:pt x="14" y="28"/>
                        </a:lnTo>
                        <a:lnTo>
                          <a:pt x="14" y="29"/>
                        </a:lnTo>
                        <a:lnTo>
                          <a:pt x="14" y="30"/>
                        </a:lnTo>
                        <a:lnTo>
                          <a:pt x="11" y="28"/>
                        </a:lnTo>
                        <a:lnTo>
                          <a:pt x="26" y="22"/>
                        </a:lnTo>
                        <a:lnTo>
                          <a:pt x="28" y="21"/>
                        </a:lnTo>
                        <a:lnTo>
                          <a:pt x="29" y="23"/>
                        </a:lnTo>
                        <a:lnTo>
                          <a:pt x="30" y="27"/>
                        </a:lnTo>
                        <a:lnTo>
                          <a:pt x="31" y="29"/>
                        </a:lnTo>
                        <a:lnTo>
                          <a:pt x="29" y="30"/>
                        </a:lnTo>
                        <a:lnTo>
                          <a:pt x="10" y="36"/>
                        </a:lnTo>
                        <a:lnTo>
                          <a:pt x="8" y="37"/>
                        </a:lnTo>
                        <a:lnTo>
                          <a:pt x="7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4" name="Freeform 63"/>
                  <p:cNvSpPr>
                    <a:spLocks/>
                  </p:cNvSpPr>
                  <p:nvPr/>
                </p:nvSpPr>
                <p:spPr bwMode="auto">
                  <a:xfrm>
                    <a:off x="1036" y="2291"/>
                    <a:ext cx="26" cy="32"/>
                  </a:xfrm>
                  <a:custGeom>
                    <a:avLst/>
                    <a:gdLst>
                      <a:gd name="T0" fmla="*/ 6 w 26"/>
                      <a:gd name="T1" fmla="*/ 30 h 32"/>
                      <a:gd name="T2" fmla="*/ 6 w 26"/>
                      <a:gd name="T3" fmla="*/ 27 h 32"/>
                      <a:gd name="T4" fmla="*/ 7 w 26"/>
                      <a:gd name="T5" fmla="*/ 24 h 32"/>
                      <a:gd name="T6" fmla="*/ 8 w 26"/>
                      <a:gd name="T7" fmla="*/ 20 h 32"/>
                      <a:gd name="T8" fmla="*/ 12 w 26"/>
                      <a:gd name="T9" fmla="*/ 16 h 32"/>
                      <a:gd name="T10" fmla="*/ 14 w 26"/>
                      <a:gd name="T11" fmla="*/ 14 h 32"/>
                      <a:gd name="T12" fmla="*/ 15 w 26"/>
                      <a:gd name="T13" fmla="*/ 12 h 32"/>
                      <a:gd name="T14" fmla="*/ 15 w 26"/>
                      <a:gd name="T15" fmla="*/ 10 h 32"/>
                      <a:gd name="T16" fmla="*/ 15 w 26"/>
                      <a:gd name="T17" fmla="*/ 7 h 32"/>
                      <a:gd name="T18" fmla="*/ 14 w 26"/>
                      <a:gd name="T19" fmla="*/ 5 h 32"/>
                      <a:gd name="T20" fmla="*/ 12 w 26"/>
                      <a:gd name="T21" fmla="*/ 4 h 32"/>
                      <a:gd name="T22" fmla="*/ 10 w 26"/>
                      <a:gd name="T23" fmla="*/ 3 h 32"/>
                      <a:gd name="T24" fmla="*/ 8 w 26"/>
                      <a:gd name="T25" fmla="*/ 4 h 32"/>
                      <a:gd name="T26" fmla="*/ 6 w 26"/>
                      <a:gd name="T27" fmla="*/ 6 h 32"/>
                      <a:gd name="T28" fmla="*/ 3 w 26"/>
                      <a:gd name="T29" fmla="*/ 8 h 32"/>
                      <a:gd name="T30" fmla="*/ 5 w 26"/>
                      <a:gd name="T31" fmla="*/ 11 h 32"/>
                      <a:gd name="T32" fmla="*/ 5 w 26"/>
                      <a:gd name="T33" fmla="*/ 13 h 32"/>
                      <a:gd name="T34" fmla="*/ 0 w 26"/>
                      <a:gd name="T35" fmla="*/ 12 h 32"/>
                      <a:gd name="T36" fmla="*/ 0 w 26"/>
                      <a:gd name="T37" fmla="*/ 8 h 32"/>
                      <a:gd name="T38" fmla="*/ 1 w 26"/>
                      <a:gd name="T39" fmla="*/ 5 h 32"/>
                      <a:gd name="T40" fmla="*/ 5 w 26"/>
                      <a:gd name="T41" fmla="*/ 2 h 32"/>
                      <a:gd name="T42" fmla="*/ 9 w 26"/>
                      <a:gd name="T43" fmla="*/ 0 h 32"/>
                      <a:gd name="T44" fmla="*/ 13 w 26"/>
                      <a:gd name="T45" fmla="*/ 0 h 32"/>
                      <a:gd name="T46" fmla="*/ 16 w 26"/>
                      <a:gd name="T47" fmla="*/ 2 h 32"/>
                      <a:gd name="T48" fmla="*/ 19 w 26"/>
                      <a:gd name="T49" fmla="*/ 5 h 32"/>
                      <a:gd name="T50" fmla="*/ 20 w 26"/>
                      <a:gd name="T51" fmla="*/ 7 h 32"/>
                      <a:gd name="T52" fmla="*/ 20 w 26"/>
                      <a:gd name="T53" fmla="*/ 11 h 32"/>
                      <a:gd name="T54" fmla="*/ 19 w 26"/>
                      <a:gd name="T55" fmla="*/ 14 h 32"/>
                      <a:gd name="T56" fmla="*/ 16 w 26"/>
                      <a:gd name="T57" fmla="*/ 16 h 32"/>
                      <a:gd name="T58" fmla="*/ 13 w 26"/>
                      <a:gd name="T59" fmla="*/ 20 h 32"/>
                      <a:gd name="T60" fmla="*/ 12 w 26"/>
                      <a:gd name="T61" fmla="*/ 21 h 32"/>
                      <a:gd name="T62" fmla="*/ 11 w 26"/>
                      <a:gd name="T63" fmla="*/ 24 h 32"/>
                      <a:gd name="T64" fmla="*/ 10 w 26"/>
                      <a:gd name="T65" fmla="*/ 26 h 32"/>
                      <a:gd name="T66" fmla="*/ 10 w 26"/>
                      <a:gd name="T67" fmla="*/ 28 h 32"/>
                      <a:gd name="T68" fmla="*/ 26 w 26"/>
                      <a:gd name="T69" fmla="*/ 26 h 3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2"/>
                      <a:gd name="T107" fmla="*/ 26 w 26"/>
                      <a:gd name="T108" fmla="*/ 32 h 3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2">
                        <a:moveTo>
                          <a:pt x="7" y="32"/>
                        </a:moveTo>
                        <a:lnTo>
                          <a:pt x="6" y="30"/>
                        </a:lnTo>
                        <a:lnTo>
                          <a:pt x="6" y="29"/>
                        </a:lnTo>
                        <a:lnTo>
                          <a:pt x="6" y="27"/>
                        </a:lnTo>
                        <a:lnTo>
                          <a:pt x="6" y="26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8" y="20"/>
                        </a:lnTo>
                        <a:lnTo>
                          <a:pt x="9" y="19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4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8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4" y="5"/>
                        </a:lnTo>
                        <a:lnTo>
                          <a:pt x="13" y="4"/>
                        </a:lnTo>
                        <a:lnTo>
                          <a:pt x="12" y="4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7" y="5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5" y="11"/>
                        </a:lnTo>
                        <a:lnTo>
                          <a:pt x="5" y="12"/>
                        </a:lnTo>
                        <a:lnTo>
                          <a:pt x="5" y="13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2" y="3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1"/>
                        </a:lnTo>
                        <a:lnTo>
                          <a:pt x="16" y="2"/>
                        </a:lnTo>
                        <a:lnTo>
                          <a:pt x="17" y="3"/>
                        </a:lnTo>
                        <a:lnTo>
                          <a:pt x="19" y="5"/>
                        </a:lnTo>
                        <a:lnTo>
                          <a:pt x="20" y="6"/>
                        </a:lnTo>
                        <a:lnTo>
                          <a:pt x="20" y="7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9" y="14"/>
                        </a:lnTo>
                        <a:lnTo>
                          <a:pt x="17" y="15"/>
                        </a:lnTo>
                        <a:lnTo>
                          <a:pt x="16" y="16"/>
                        </a:lnTo>
                        <a:lnTo>
                          <a:pt x="15" y="18"/>
                        </a:lnTo>
                        <a:lnTo>
                          <a:pt x="13" y="20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4"/>
                        </a:lnTo>
                        <a:lnTo>
                          <a:pt x="10" y="25"/>
                        </a:lnTo>
                        <a:lnTo>
                          <a:pt x="10" y="26"/>
                        </a:lnTo>
                        <a:lnTo>
                          <a:pt x="10" y="27"/>
                        </a:lnTo>
                        <a:lnTo>
                          <a:pt x="10" y="28"/>
                        </a:lnTo>
                        <a:lnTo>
                          <a:pt x="25" y="22"/>
                        </a:lnTo>
                        <a:lnTo>
                          <a:pt x="26" y="26"/>
                        </a:lnTo>
                        <a:lnTo>
                          <a:pt x="7" y="32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5" name="Freeform 64"/>
                  <p:cNvSpPr>
                    <a:spLocks/>
                  </p:cNvSpPr>
                  <p:nvPr/>
                </p:nvSpPr>
                <p:spPr bwMode="auto">
                  <a:xfrm>
                    <a:off x="1128" y="2581"/>
                    <a:ext cx="27" cy="35"/>
                  </a:xfrm>
                  <a:custGeom>
                    <a:avLst/>
                    <a:gdLst>
                      <a:gd name="T0" fmla="*/ 19 w 27"/>
                      <a:gd name="T1" fmla="*/ 11 h 35"/>
                      <a:gd name="T2" fmla="*/ 19 w 27"/>
                      <a:gd name="T3" fmla="*/ 10 h 35"/>
                      <a:gd name="T4" fmla="*/ 18 w 27"/>
                      <a:gd name="T5" fmla="*/ 10 h 35"/>
                      <a:gd name="T6" fmla="*/ 18 w 27"/>
                      <a:gd name="T7" fmla="*/ 10 h 35"/>
                      <a:gd name="T8" fmla="*/ 17 w 27"/>
                      <a:gd name="T9" fmla="*/ 10 h 35"/>
                      <a:gd name="T10" fmla="*/ 20 w 27"/>
                      <a:gd name="T11" fmla="*/ 9 h 35"/>
                      <a:gd name="T12" fmla="*/ 22 w 27"/>
                      <a:gd name="T13" fmla="*/ 8 h 35"/>
                      <a:gd name="T14" fmla="*/ 21 w 27"/>
                      <a:gd name="T15" fmla="*/ 6 h 35"/>
                      <a:gd name="T16" fmla="*/ 20 w 27"/>
                      <a:gd name="T17" fmla="*/ 5 h 35"/>
                      <a:gd name="T18" fmla="*/ 19 w 27"/>
                      <a:gd name="T19" fmla="*/ 3 h 35"/>
                      <a:gd name="T20" fmla="*/ 18 w 27"/>
                      <a:gd name="T21" fmla="*/ 2 h 35"/>
                      <a:gd name="T22" fmla="*/ 17 w 27"/>
                      <a:gd name="T23" fmla="*/ 1 h 35"/>
                      <a:gd name="T24" fmla="*/ 15 w 27"/>
                      <a:gd name="T25" fmla="*/ 0 h 35"/>
                      <a:gd name="T26" fmla="*/ 13 w 27"/>
                      <a:gd name="T27" fmla="*/ 0 h 35"/>
                      <a:gd name="T28" fmla="*/ 11 w 27"/>
                      <a:gd name="T29" fmla="*/ 0 h 35"/>
                      <a:gd name="T30" fmla="*/ 7 w 27"/>
                      <a:gd name="T31" fmla="*/ 1 h 35"/>
                      <a:gd name="T32" fmla="*/ 5 w 27"/>
                      <a:gd name="T33" fmla="*/ 2 h 35"/>
                      <a:gd name="T34" fmla="*/ 2 w 27"/>
                      <a:gd name="T35" fmla="*/ 4 h 35"/>
                      <a:gd name="T36" fmla="*/ 1 w 27"/>
                      <a:gd name="T37" fmla="*/ 7 h 35"/>
                      <a:gd name="T38" fmla="*/ 0 w 27"/>
                      <a:gd name="T39" fmla="*/ 13 h 35"/>
                      <a:gd name="T40" fmla="*/ 0 w 27"/>
                      <a:gd name="T41" fmla="*/ 15 h 35"/>
                      <a:gd name="T42" fmla="*/ 0 w 27"/>
                      <a:gd name="T43" fmla="*/ 18 h 35"/>
                      <a:gd name="T44" fmla="*/ 0 w 27"/>
                      <a:gd name="T45" fmla="*/ 20 h 35"/>
                      <a:gd name="T46" fmla="*/ 1 w 27"/>
                      <a:gd name="T47" fmla="*/ 23 h 35"/>
                      <a:gd name="T48" fmla="*/ 3 w 27"/>
                      <a:gd name="T49" fmla="*/ 27 h 35"/>
                      <a:gd name="T50" fmla="*/ 4 w 27"/>
                      <a:gd name="T51" fmla="*/ 30 h 35"/>
                      <a:gd name="T52" fmla="*/ 6 w 27"/>
                      <a:gd name="T53" fmla="*/ 32 h 35"/>
                      <a:gd name="T54" fmla="*/ 8 w 27"/>
                      <a:gd name="T55" fmla="*/ 33 h 35"/>
                      <a:gd name="T56" fmla="*/ 11 w 27"/>
                      <a:gd name="T57" fmla="*/ 34 h 35"/>
                      <a:gd name="T58" fmla="*/ 14 w 27"/>
                      <a:gd name="T59" fmla="*/ 35 h 35"/>
                      <a:gd name="T60" fmla="*/ 16 w 27"/>
                      <a:gd name="T61" fmla="*/ 35 h 35"/>
                      <a:gd name="T62" fmla="*/ 18 w 27"/>
                      <a:gd name="T63" fmla="*/ 34 h 35"/>
                      <a:gd name="T64" fmla="*/ 21 w 27"/>
                      <a:gd name="T65" fmla="*/ 33 h 35"/>
                      <a:gd name="T66" fmla="*/ 24 w 27"/>
                      <a:gd name="T67" fmla="*/ 32 h 35"/>
                      <a:gd name="T68" fmla="*/ 25 w 27"/>
                      <a:gd name="T69" fmla="*/ 30 h 35"/>
                      <a:gd name="T70" fmla="*/ 26 w 27"/>
                      <a:gd name="T71" fmla="*/ 28 h 35"/>
                      <a:gd name="T72" fmla="*/ 27 w 27"/>
                      <a:gd name="T73" fmla="*/ 25 h 35"/>
                      <a:gd name="T74" fmla="*/ 27 w 27"/>
                      <a:gd name="T75" fmla="*/ 22 h 35"/>
                      <a:gd name="T76" fmla="*/ 27 w 27"/>
                      <a:gd name="T77" fmla="*/ 20 h 35"/>
                      <a:gd name="T78" fmla="*/ 26 w 27"/>
                      <a:gd name="T79" fmla="*/ 18 h 35"/>
                      <a:gd name="T80" fmla="*/ 25 w 27"/>
                      <a:gd name="T81" fmla="*/ 16 h 35"/>
                      <a:gd name="T82" fmla="*/ 24 w 27"/>
                      <a:gd name="T83" fmla="*/ 14 h 35"/>
                      <a:gd name="T84" fmla="*/ 21 w 27"/>
                      <a:gd name="T85" fmla="*/ 13 h 35"/>
                      <a:gd name="T86" fmla="*/ 19 w 27"/>
                      <a:gd name="T87" fmla="*/ 11 h 3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7"/>
                      <a:gd name="T133" fmla="*/ 0 h 35"/>
                      <a:gd name="T134" fmla="*/ 27 w 27"/>
                      <a:gd name="T135" fmla="*/ 35 h 3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7" h="35">
                        <a:moveTo>
                          <a:pt x="19" y="11"/>
                        </a:move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7" y="10"/>
                        </a:lnTo>
                        <a:lnTo>
                          <a:pt x="20" y="9"/>
                        </a:lnTo>
                        <a:lnTo>
                          <a:pt x="22" y="8"/>
                        </a:lnTo>
                        <a:lnTo>
                          <a:pt x="21" y="6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1" y="23"/>
                        </a:lnTo>
                        <a:lnTo>
                          <a:pt x="3" y="27"/>
                        </a:lnTo>
                        <a:lnTo>
                          <a:pt x="4" y="30"/>
                        </a:lnTo>
                        <a:lnTo>
                          <a:pt x="6" y="32"/>
                        </a:lnTo>
                        <a:lnTo>
                          <a:pt x="8" y="33"/>
                        </a:lnTo>
                        <a:lnTo>
                          <a:pt x="11" y="34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8" y="34"/>
                        </a:lnTo>
                        <a:lnTo>
                          <a:pt x="21" y="33"/>
                        </a:lnTo>
                        <a:lnTo>
                          <a:pt x="24" y="32"/>
                        </a:lnTo>
                        <a:lnTo>
                          <a:pt x="25" y="30"/>
                        </a:lnTo>
                        <a:lnTo>
                          <a:pt x="26" y="28"/>
                        </a:lnTo>
                        <a:lnTo>
                          <a:pt x="27" y="25"/>
                        </a:lnTo>
                        <a:lnTo>
                          <a:pt x="27" y="22"/>
                        </a:lnTo>
                        <a:lnTo>
                          <a:pt x="27" y="20"/>
                        </a:lnTo>
                        <a:lnTo>
                          <a:pt x="26" y="18"/>
                        </a:lnTo>
                        <a:lnTo>
                          <a:pt x="25" y="16"/>
                        </a:lnTo>
                        <a:lnTo>
                          <a:pt x="24" y="14"/>
                        </a:lnTo>
                        <a:lnTo>
                          <a:pt x="21" y="13"/>
                        </a:lnTo>
                        <a:lnTo>
                          <a:pt x="1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6" name="Freeform 65"/>
                  <p:cNvSpPr>
                    <a:spLocks/>
                  </p:cNvSpPr>
                  <p:nvPr/>
                </p:nvSpPr>
                <p:spPr bwMode="auto">
                  <a:xfrm>
                    <a:off x="1135" y="2588"/>
                    <a:ext cx="7" cy="7"/>
                  </a:xfrm>
                  <a:custGeom>
                    <a:avLst/>
                    <a:gdLst>
                      <a:gd name="T0" fmla="*/ 3 w 7"/>
                      <a:gd name="T1" fmla="*/ 1 h 7"/>
                      <a:gd name="T2" fmla="*/ 4 w 7"/>
                      <a:gd name="T3" fmla="*/ 0 h 7"/>
                      <a:gd name="T4" fmla="*/ 5 w 7"/>
                      <a:gd name="T5" fmla="*/ 0 h 7"/>
                      <a:gd name="T6" fmla="*/ 5 w 7"/>
                      <a:gd name="T7" fmla="*/ 0 h 7"/>
                      <a:gd name="T8" fmla="*/ 6 w 7"/>
                      <a:gd name="T9" fmla="*/ 1 h 7"/>
                      <a:gd name="T10" fmla="*/ 6 w 7"/>
                      <a:gd name="T11" fmla="*/ 1 h 7"/>
                      <a:gd name="T12" fmla="*/ 6 w 7"/>
                      <a:gd name="T13" fmla="*/ 1 h 7"/>
                      <a:gd name="T14" fmla="*/ 6 w 7"/>
                      <a:gd name="T15" fmla="*/ 1 h 7"/>
                      <a:gd name="T16" fmla="*/ 7 w 7"/>
                      <a:gd name="T17" fmla="*/ 2 h 7"/>
                      <a:gd name="T18" fmla="*/ 7 w 7"/>
                      <a:gd name="T19" fmla="*/ 3 h 7"/>
                      <a:gd name="T20" fmla="*/ 6 w 7"/>
                      <a:gd name="T21" fmla="*/ 3 h 7"/>
                      <a:gd name="T22" fmla="*/ 6 w 7"/>
                      <a:gd name="T23" fmla="*/ 3 h 7"/>
                      <a:gd name="T24" fmla="*/ 5 w 7"/>
                      <a:gd name="T25" fmla="*/ 3 h 7"/>
                      <a:gd name="T26" fmla="*/ 5 w 7"/>
                      <a:gd name="T27" fmla="*/ 3 h 7"/>
                      <a:gd name="T28" fmla="*/ 4 w 7"/>
                      <a:gd name="T29" fmla="*/ 4 h 7"/>
                      <a:gd name="T30" fmla="*/ 3 w 7"/>
                      <a:gd name="T31" fmla="*/ 4 h 7"/>
                      <a:gd name="T32" fmla="*/ 1 w 7"/>
                      <a:gd name="T33" fmla="*/ 6 h 7"/>
                      <a:gd name="T34" fmla="*/ 0 w 7"/>
                      <a:gd name="T35" fmla="*/ 7 h 7"/>
                      <a:gd name="T36" fmla="*/ 0 w 7"/>
                      <a:gd name="T37" fmla="*/ 6 h 7"/>
                      <a:gd name="T38" fmla="*/ 0 w 7"/>
                      <a:gd name="T39" fmla="*/ 4 h 7"/>
                      <a:gd name="T40" fmla="*/ 0 w 7"/>
                      <a:gd name="T41" fmla="*/ 4 h 7"/>
                      <a:gd name="T42" fmla="*/ 0 w 7"/>
                      <a:gd name="T43" fmla="*/ 3 h 7"/>
                      <a:gd name="T44" fmla="*/ 0 w 7"/>
                      <a:gd name="T45" fmla="*/ 2 h 7"/>
                      <a:gd name="T46" fmla="*/ 1 w 7"/>
                      <a:gd name="T47" fmla="*/ 2 h 7"/>
                      <a:gd name="T48" fmla="*/ 1 w 7"/>
                      <a:gd name="T49" fmla="*/ 1 h 7"/>
                      <a:gd name="T50" fmla="*/ 3 w 7"/>
                      <a:gd name="T51" fmla="*/ 1 h 7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7"/>
                      <a:gd name="T80" fmla="*/ 7 w 7"/>
                      <a:gd name="T81" fmla="*/ 7 h 7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7">
                        <a:moveTo>
                          <a:pt x="3" y="1"/>
                        </a:move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7" name="Freeform 66"/>
                  <p:cNvSpPr>
                    <a:spLocks/>
                  </p:cNvSpPr>
                  <p:nvPr/>
                </p:nvSpPr>
                <p:spPr bwMode="auto">
                  <a:xfrm>
                    <a:off x="1130" y="2583"/>
                    <a:ext cx="23" cy="31"/>
                  </a:xfrm>
                  <a:custGeom>
                    <a:avLst/>
                    <a:gdLst>
                      <a:gd name="T0" fmla="*/ 0 w 23"/>
                      <a:gd name="T1" fmla="*/ 13 h 31"/>
                      <a:gd name="T2" fmla="*/ 0 w 23"/>
                      <a:gd name="T3" fmla="*/ 18 h 31"/>
                      <a:gd name="T4" fmla="*/ 3 w 23"/>
                      <a:gd name="T5" fmla="*/ 23 h 31"/>
                      <a:gd name="T6" fmla="*/ 6 w 23"/>
                      <a:gd name="T7" fmla="*/ 28 h 31"/>
                      <a:gd name="T8" fmla="*/ 10 w 23"/>
                      <a:gd name="T9" fmla="*/ 31 h 31"/>
                      <a:gd name="T10" fmla="*/ 14 w 23"/>
                      <a:gd name="T11" fmla="*/ 31 h 31"/>
                      <a:gd name="T12" fmla="*/ 17 w 23"/>
                      <a:gd name="T13" fmla="*/ 29 h 31"/>
                      <a:gd name="T14" fmla="*/ 20 w 23"/>
                      <a:gd name="T15" fmla="*/ 26 h 31"/>
                      <a:gd name="T16" fmla="*/ 23 w 23"/>
                      <a:gd name="T17" fmla="*/ 22 h 31"/>
                      <a:gd name="T18" fmla="*/ 23 w 23"/>
                      <a:gd name="T19" fmla="*/ 19 h 31"/>
                      <a:gd name="T20" fmla="*/ 20 w 23"/>
                      <a:gd name="T21" fmla="*/ 15 h 31"/>
                      <a:gd name="T22" fmla="*/ 18 w 23"/>
                      <a:gd name="T23" fmla="*/ 12 h 31"/>
                      <a:gd name="T24" fmla="*/ 15 w 23"/>
                      <a:gd name="T25" fmla="*/ 11 h 31"/>
                      <a:gd name="T26" fmla="*/ 12 w 23"/>
                      <a:gd name="T27" fmla="*/ 11 h 31"/>
                      <a:gd name="T28" fmla="*/ 9 w 23"/>
                      <a:gd name="T29" fmla="*/ 12 h 31"/>
                      <a:gd name="T30" fmla="*/ 8 w 23"/>
                      <a:gd name="T31" fmla="*/ 12 h 31"/>
                      <a:gd name="T32" fmla="*/ 5 w 23"/>
                      <a:gd name="T33" fmla="*/ 14 h 31"/>
                      <a:gd name="T34" fmla="*/ 4 w 23"/>
                      <a:gd name="T35" fmla="*/ 16 h 31"/>
                      <a:gd name="T36" fmla="*/ 3 w 23"/>
                      <a:gd name="T37" fmla="*/ 15 h 31"/>
                      <a:gd name="T38" fmla="*/ 3 w 23"/>
                      <a:gd name="T39" fmla="*/ 11 h 31"/>
                      <a:gd name="T40" fmla="*/ 4 w 23"/>
                      <a:gd name="T41" fmla="*/ 7 h 31"/>
                      <a:gd name="T42" fmla="*/ 6 w 23"/>
                      <a:gd name="T43" fmla="*/ 4 h 31"/>
                      <a:gd name="T44" fmla="*/ 9 w 23"/>
                      <a:gd name="T45" fmla="*/ 3 h 31"/>
                      <a:gd name="T46" fmla="*/ 11 w 23"/>
                      <a:gd name="T47" fmla="*/ 3 h 31"/>
                      <a:gd name="T48" fmla="*/ 13 w 23"/>
                      <a:gd name="T49" fmla="*/ 5 h 31"/>
                      <a:gd name="T50" fmla="*/ 13 w 23"/>
                      <a:gd name="T51" fmla="*/ 5 h 31"/>
                      <a:gd name="T52" fmla="*/ 17 w 23"/>
                      <a:gd name="T53" fmla="*/ 5 h 31"/>
                      <a:gd name="T54" fmla="*/ 16 w 23"/>
                      <a:gd name="T55" fmla="*/ 3 h 31"/>
                      <a:gd name="T56" fmla="*/ 14 w 23"/>
                      <a:gd name="T57" fmla="*/ 1 h 31"/>
                      <a:gd name="T58" fmla="*/ 11 w 23"/>
                      <a:gd name="T59" fmla="*/ 0 h 31"/>
                      <a:gd name="T60" fmla="*/ 6 w 23"/>
                      <a:gd name="T61" fmla="*/ 1 h 31"/>
                      <a:gd name="T62" fmla="*/ 2 w 23"/>
                      <a:gd name="T63" fmla="*/ 4 h 31"/>
                      <a:gd name="T64" fmla="*/ 0 w 23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1" y="20"/>
                        </a:lnTo>
                        <a:lnTo>
                          <a:pt x="3" y="23"/>
                        </a:lnTo>
                        <a:lnTo>
                          <a:pt x="4" y="27"/>
                        </a:lnTo>
                        <a:lnTo>
                          <a:pt x="6" y="28"/>
                        </a:lnTo>
                        <a:lnTo>
                          <a:pt x="8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7" y="29"/>
                        </a:lnTo>
                        <a:lnTo>
                          <a:pt x="19" y="28"/>
                        </a:lnTo>
                        <a:lnTo>
                          <a:pt x="20" y="26"/>
                        </a:lnTo>
                        <a:lnTo>
                          <a:pt x="22" y="25"/>
                        </a:lnTo>
                        <a:lnTo>
                          <a:pt x="23" y="22"/>
                        </a:lnTo>
                        <a:lnTo>
                          <a:pt x="23" y="20"/>
                        </a:lnTo>
                        <a:lnTo>
                          <a:pt x="23" y="19"/>
                        </a:lnTo>
                        <a:lnTo>
                          <a:pt x="22" y="17"/>
                        </a:lnTo>
                        <a:lnTo>
                          <a:pt x="20" y="15"/>
                        </a:lnTo>
                        <a:lnTo>
                          <a:pt x="19" y="13"/>
                        </a:lnTo>
                        <a:lnTo>
                          <a:pt x="18" y="12"/>
                        </a:lnTo>
                        <a:lnTo>
                          <a:pt x="17" y="11"/>
                        </a:lnTo>
                        <a:lnTo>
                          <a:pt x="15" y="11"/>
                        </a:lnTo>
                        <a:lnTo>
                          <a:pt x="14" y="11"/>
                        </a:lnTo>
                        <a:lnTo>
                          <a:pt x="12" y="11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2"/>
                        </a:lnTo>
                        <a:lnTo>
                          <a:pt x="6" y="13"/>
                        </a:lnTo>
                        <a:lnTo>
                          <a:pt x="5" y="14"/>
                        </a:lnTo>
                        <a:lnTo>
                          <a:pt x="5" y="15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3" y="15"/>
                        </a:lnTo>
                        <a:lnTo>
                          <a:pt x="3" y="13"/>
                        </a:lnTo>
                        <a:lnTo>
                          <a:pt x="3" y="11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7" y="5"/>
                        </a:lnTo>
                        <a:lnTo>
                          <a:pt x="16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8" name="Freeform 67"/>
                  <p:cNvSpPr>
                    <a:spLocks/>
                  </p:cNvSpPr>
                  <p:nvPr/>
                </p:nvSpPr>
                <p:spPr bwMode="auto">
                  <a:xfrm>
                    <a:off x="1136" y="2597"/>
                    <a:ext cx="13" cy="14"/>
                  </a:xfrm>
                  <a:custGeom>
                    <a:avLst/>
                    <a:gdLst>
                      <a:gd name="T0" fmla="*/ 4 w 13"/>
                      <a:gd name="T1" fmla="*/ 13 h 14"/>
                      <a:gd name="T2" fmla="*/ 3 w 13"/>
                      <a:gd name="T3" fmla="*/ 12 h 14"/>
                      <a:gd name="T4" fmla="*/ 3 w 13"/>
                      <a:gd name="T5" fmla="*/ 11 h 14"/>
                      <a:gd name="T6" fmla="*/ 2 w 13"/>
                      <a:gd name="T7" fmla="*/ 9 h 14"/>
                      <a:gd name="T8" fmla="*/ 0 w 13"/>
                      <a:gd name="T9" fmla="*/ 8 h 14"/>
                      <a:gd name="T10" fmla="*/ 0 w 13"/>
                      <a:gd name="T11" fmla="*/ 7 h 14"/>
                      <a:gd name="T12" fmla="*/ 0 w 13"/>
                      <a:gd name="T13" fmla="*/ 5 h 14"/>
                      <a:gd name="T14" fmla="*/ 0 w 13"/>
                      <a:gd name="T15" fmla="*/ 4 h 14"/>
                      <a:gd name="T16" fmla="*/ 0 w 13"/>
                      <a:gd name="T17" fmla="*/ 3 h 14"/>
                      <a:gd name="T18" fmla="*/ 2 w 13"/>
                      <a:gd name="T19" fmla="*/ 2 h 14"/>
                      <a:gd name="T20" fmla="*/ 3 w 13"/>
                      <a:gd name="T21" fmla="*/ 2 h 14"/>
                      <a:gd name="T22" fmla="*/ 4 w 13"/>
                      <a:gd name="T23" fmla="*/ 1 h 14"/>
                      <a:gd name="T24" fmla="*/ 5 w 13"/>
                      <a:gd name="T25" fmla="*/ 1 h 14"/>
                      <a:gd name="T26" fmla="*/ 6 w 13"/>
                      <a:gd name="T27" fmla="*/ 0 h 14"/>
                      <a:gd name="T28" fmla="*/ 7 w 13"/>
                      <a:gd name="T29" fmla="*/ 0 h 14"/>
                      <a:gd name="T30" fmla="*/ 8 w 13"/>
                      <a:gd name="T31" fmla="*/ 0 h 14"/>
                      <a:gd name="T32" fmla="*/ 9 w 13"/>
                      <a:gd name="T33" fmla="*/ 1 h 14"/>
                      <a:gd name="T34" fmla="*/ 10 w 13"/>
                      <a:gd name="T35" fmla="*/ 2 h 14"/>
                      <a:gd name="T36" fmla="*/ 11 w 13"/>
                      <a:gd name="T37" fmla="*/ 2 h 14"/>
                      <a:gd name="T38" fmla="*/ 12 w 13"/>
                      <a:gd name="T39" fmla="*/ 3 h 14"/>
                      <a:gd name="T40" fmla="*/ 12 w 13"/>
                      <a:gd name="T41" fmla="*/ 4 h 14"/>
                      <a:gd name="T42" fmla="*/ 13 w 13"/>
                      <a:gd name="T43" fmla="*/ 5 h 14"/>
                      <a:gd name="T44" fmla="*/ 13 w 13"/>
                      <a:gd name="T45" fmla="*/ 7 h 14"/>
                      <a:gd name="T46" fmla="*/ 13 w 13"/>
                      <a:gd name="T47" fmla="*/ 8 h 14"/>
                      <a:gd name="T48" fmla="*/ 12 w 13"/>
                      <a:gd name="T49" fmla="*/ 9 h 14"/>
                      <a:gd name="T50" fmla="*/ 12 w 13"/>
                      <a:gd name="T51" fmla="*/ 11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9 w 13"/>
                      <a:gd name="T57" fmla="*/ 13 h 14"/>
                      <a:gd name="T58" fmla="*/ 8 w 13"/>
                      <a:gd name="T59" fmla="*/ 14 h 14"/>
                      <a:gd name="T60" fmla="*/ 7 w 13"/>
                      <a:gd name="T61" fmla="*/ 14 h 14"/>
                      <a:gd name="T62" fmla="*/ 5 w 13"/>
                      <a:gd name="T63" fmla="*/ 14 h 14"/>
                      <a:gd name="T64" fmla="*/ 4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4" y="13"/>
                        </a:move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2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3" y="7"/>
                        </a:lnTo>
                        <a:lnTo>
                          <a:pt x="13" y="8"/>
                        </a:lnTo>
                        <a:lnTo>
                          <a:pt x="12" y="9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9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49" name="Freeform 68"/>
                  <p:cNvSpPr>
                    <a:spLocks/>
                  </p:cNvSpPr>
                  <p:nvPr/>
                </p:nvSpPr>
                <p:spPr bwMode="auto">
                  <a:xfrm>
                    <a:off x="1224" y="2386"/>
                    <a:ext cx="28" cy="35"/>
                  </a:xfrm>
                  <a:custGeom>
                    <a:avLst/>
                    <a:gdLst>
                      <a:gd name="T0" fmla="*/ 23 w 28"/>
                      <a:gd name="T1" fmla="*/ 14 h 35"/>
                      <a:gd name="T2" fmla="*/ 22 w 28"/>
                      <a:gd name="T3" fmla="*/ 14 h 35"/>
                      <a:gd name="T4" fmla="*/ 22 w 28"/>
                      <a:gd name="T5" fmla="*/ 13 h 35"/>
                      <a:gd name="T6" fmla="*/ 22 w 28"/>
                      <a:gd name="T7" fmla="*/ 13 h 35"/>
                      <a:gd name="T8" fmla="*/ 22 w 28"/>
                      <a:gd name="T9" fmla="*/ 12 h 35"/>
                      <a:gd name="T10" fmla="*/ 22 w 28"/>
                      <a:gd name="T11" fmla="*/ 8 h 35"/>
                      <a:gd name="T12" fmla="*/ 21 w 28"/>
                      <a:gd name="T13" fmla="*/ 5 h 35"/>
                      <a:gd name="T14" fmla="*/ 18 w 28"/>
                      <a:gd name="T15" fmla="*/ 2 h 35"/>
                      <a:gd name="T16" fmla="*/ 14 w 28"/>
                      <a:gd name="T17" fmla="*/ 0 h 35"/>
                      <a:gd name="T18" fmla="*/ 9 w 28"/>
                      <a:gd name="T19" fmla="*/ 0 h 35"/>
                      <a:gd name="T20" fmla="*/ 4 w 28"/>
                      <a:gd name="T21" fmla="*/ 3 h 35"/>
                      <a:gd name="T22" fmla="*/ 0 w 28"/>
                      <a:gd name="T23" fmla="*/ 7 h 35"/>
                      <a:gd name="T24" fmla="*/ 0 w 28"/>
                      <a:gd name="T25" fmla="*/ 10 h 35"/>
                      <a:gd name="T26" fmla="*/ 0 w 28"/>
                      <a:gd name="T27" fmla="*/ 14 h 35"/>
                      <a:gd name="T28" fmla="*/ 1 w 28"/>
                      <a:gd name="T29" fmla="*/ 18 h 35"/>
                      <a:gd name="T30" fmla="*/ 8 w 28"/>
                      <a:gd name="T31" fmla="*/ 14 h 35"/>
                      <a:gd name="T32" fmla="*/ 7 w 28"/>
                      <a:gd name="T33" fmla="*/ 12 h 35"/>
                      <a:gd name="T34" fmla="*/ 7 w 28"/>
                      <a:gd name="T35" fmla="*/ 10 h 35"/>
                      <a:gd name="T36" fmla="*/ 8 w 28"/>
                      <a:gd name="T37" fmla="*/ 9 h 35"/>
                      <a:gd name="T38" fmla="*/ 10 w 28"/>
                      <a:gd name="T39" fmla="*/ 8 h 35"/>
                      <a:gd name="T40" fmla="*/ 12 w 28"/>
                      <a:gd name="T41" fmla="*/ 8 h 35"/>
                      <a:gd name="T42" fmla="*/ 13 w 28"/>
                      <a:gd name="T43" fmla="*/ 8 h 35"/>
                      <a:gd name="T44" fmla="*/ 14 w 28"/>
                      <a:gd name="T45" fmla="*/ 8 h 35"/>
                      <a:gd name="T46" fmla="*/ 14 w 28"/>
                      <a:gd name="T47" fmla="*/ 9 h 35"/>
                      <a:gd name="T48" fmla="*/ 14 w 28"/>
                      <a:gd name="T49" fmla="*/ 12 h 35"/>
                      <a:gd name="T50" fmla="*/ 14 w 28"/>
                      <a:gd name="T51" fmla="*/ 13 h 35"/>
                      <a:gd name="T52" fmla="*/ 13 w 28"/>
                      <a:gd name="T53" fmla="*/ 13 h 35"/>
                      <a:gd name="T54" fmla="*/ 12 w 28"/>
                      <a:gd name="T55" fmla="*/ 14 h 35"/>
                      <a:gd name="T56" fmla="*/ 12 w 28"/>
                      <a:gd name="T57" fmla="*/ 14 h 35"/>
                      <a:gd name="T58" fmla="*/ 10 w 28"/>
                      <a:gd name="T59" fmla="*/ 14 h 35"/>
                      <a:gd name="T60" fmla="*/ 10 w 28"/>
                      <a:gd name="T61" fmla="*/ 14 h 35"/>
                      <a:gd name="T62" fmla="*/ 9 w 28"/>
                      <a:gd name="T63" fmla="*/ 14 h 35"/>
                      <a:gd name="T64" fmla="*/ 10 w 28"/>
                      <a:gd name="T65" fmla="*/ 17 h 35"/>
                      <a:gd name="T66" fmla="*/ 12 w 28"/>
                      <a:gd name="T67" fmla="*/ 21 h 35"/>
                      <a:gd name="T68" fmla="*/ 14 w 28"/>
                      <a:gd name="T69" fmla="*/ 21 h 35"/>
                      <a:gd name="T70" fmla="*/ 14 w 28"/>
                      <a:gd name="T71" fmla="*/ 20 h 35"/>
                      <a:gd name="T72" fmla="*/ 15 w 28"/>
                      <a:gd name="T73" fmla="*/ 20 h 35"/>
                      <a:gd name="T74" fmla="*/ 17 w 28"/>
                      <a:gd name="T75" fmla="*/ 20 h 35"/>
                      <a:gd name="T76" fmla="*/ 18 w 28"/>
                      <a:gd name="T77" fmla="*/ 20 h 35"/>
                      <a:gd name="T78" fmla="*/ 19 w 28"/>
                      <a:gd name="T79" fmla="*/ 21 h 35"/>
                      <a:gd name="T80" fmla="*/ 20 w 28"/>
                      <a:gd name="T81" fmla="*/ 23 h 35"/>
                      <a:gd name="T82" fmla="*/ 20 w 28"/>
                      <a:gd name="T83" fmla="*/ 24 h 35"/>
                      <a:gd name="T84" fmla="*/ 19 w 28"/>
                      <a:gd name="T85" fmla="*/ 26 h 35"/>
                      <a:gd name="T86" fmla="*/ 18 w 28"/>
                      <a:gd name="T87" fmla="*/ 27 h 35"/>
                      <a:gd name="T88" fmla="*/ 15 w 28"/>
                      <a:gd name="T89" fmla="*/ 27 h 35"/>
                      <a:gd name="T90" fmla="*/ 13 w 28"/>
                      <a:gd name="T91" fmla="*/ 27 h 35"/>
                      <a:gd name="T92" fmla="*/ 13 w 28"/>
                      <a:gd name="T93" fmla="*/ 27 h 35"/>
                      <a:gd name="T94" fmla="*/ 12 w 28"/>
                      <a:gd name="T95" fmla="*/ 26 h 35"/>
                      <a:gd name="T96" fmla="*/ 10 w 28"/>
                      <a:gd name="T97" fmla="*/ 22 h 35"/>
                      <a:gd name="T98" fmla="*/ 3 w 28"/>
                      <a:gd name="T99" fmla="*/ 27 h 35"/>
                      <a:gd name="T100" fmla="*/ 5 w 28"/>
                      <a:gd name="T101" fmla="*/ 31 h 35"/>
                      <a:gd name="T102" fmla="*/ 8 w 28"/>
                      <a:gd name="T103" fmla="*/ 34 h 35"/>
                      <a:gd name="T104" fmla="*/ 14 w 28"/>
                      <a:gd name="T105" fmla="*/ 35 h 35"/>
                      <a:gd name="T106" fmla="*/ 19 w 28"/>
                      <a:gd name="T107" fmla="*/ 34 h 35"/>
                      <a:gd name="T108" fmla="*/ 23 w 28"/>
                      <a:gd name="T109" fmla="*/ 32 h 35"/>
                      <a:gd name="T110" fmla="*/ 27 w 28"/>
                      <a:gd name="T111" fmla="*/ 28 h 35"/>
                      <a:gd name="T112" fmla="*/ 28 w 28"/>
                      <a:gd name="T113" fmla="*/ 23 h 35"/>
                      <a:gd name="T114" fmla="*/ 28 w 28"/>
                      <a:gd name="T115" fmla="*/ 19 h 35"/>
                      <a:gd name="T116" fmla="*/ 26 w 28"/>
                      <a:gd name="T117" fmla="*/ 16 h 35"/>
                      <a:gd name="T118" fmla="*/ 23 w 28"/>
                      <a:gd name="T119" fmla="*/ 14 h 3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8"/>
                      <a:gd name="T181" fmla="*/ 0 h 35"/>
                      <a:gd name="T182" fmla="*/ 28 w 28"/>
                      <a:gd name="T183" fmla="*/ 35 h 3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8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2" y="14"/>
                        </a:lnTo>
                        <a:lnTo>
                          <a:pt x="22" y="13"/>
                        </a:lnTo>
                        <a:lnTo>
                          <a:pt x="22" y="12"/>
                        </a:lnTo>
                        <a:lnTo>
                          <a:pt x="22" y="10"/>
                        </a:lnTo>
                        <a:lnTo>
                          <a:pt x="22" y="8"/>
                        </a:lnTo>
                        <a:lnTo>
                          <a:pt x="22" y="7"/>
                        </a:lnTo>
                        <a:lnTo>
                          <a:pt x="21" y="5"/>
                        </a:lnTo>
                        <a:lnTo>
                          <a:pt x="20" y="3"/>
                        </a:lnTo>
                        <a:lnTo>
                          <a:pt x="18" y="2"/>
                        </a:lnTo>
                        <a:lnTo>
                          <a:pt x="16" y="1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6"/>
                        </a:lnTo>
                        <a:lnTo>
                          <a:pt x="1" y="18"/>
                        </a:lnTo>
                        <a:lnTo>
                          <a:pt x="8" y="16"/>
                        </a:lnTo>
                        <a:lnTo>
                          <a:pt x="8" y="14"/>
                        </a:lnTo>
                        <a:lnTo>
                          <a:pt x="7" y="13"/>
                        </a:lnTo>
                        <a:lnTo>
                          <a:pt x="7" y="12"/>
                        </a:lnTo>
                        <a:lnTo>
                          <a:pt x="7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10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9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3"/>
                        </a:lnTo>
                        <a:lnTo>
                          <a:pt x="13" y="13"/>
                        </a:lnTo>
                        <a:lnTo>
                          <a:pt x="12" y="14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9" y="15"/>
                        </a:lnTo>
                        <a:lnTo>
                          <a:pt x="10" y="17"/>
                        </a:lnTo>
                        <a:lnTo>
                          <a:pt x="12" y="20"/>
                        </a:lnTo>
                        <a:lnTo>
                          <a:pt x="12" y="21"/>
                        </a:lnTo>
                        <a:lnTo>
                          <a:pt x="13" y="21"/>
                        </a:lnTo>
                        <a:lnTo>
                          <a:pt x="14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20"/>
                        </a:lnTo>
                        <a:lnTo>
                          <a:pt x="18" y="20"/>
                        </a:lnTo>
                        <a:lnTo>
                          <a:pt x="19" y="20"/>
                        </a:lnTo>
                        <a:lnTo>
                          <a:pt x="19" y="21"/>
                        </a:lnTo>
                        <a:lnTo>
                          <a:pt x="19" y="22"/>
                        </a:lnTo>
                        <a:lnTo>
                          <a:pt x="20" y="23"/>
                        </a:lnTo>
                        <a:lnTo>
                          <a:pt x="20" y="24"/>
                        </a:lnTo>
                        <a:lnTo>
                          <a:pt x="19" y="24"/>
                        </a:lnTo>
                        <a:lnTo>
                          <a:pt x="19" y="26"/>
                        </a:lnTo>
                        <a:lnTo>
                          <a:pt x="18" y="26"/>
                        </a:lnTo>
                        <a:lnTo>
                          <a:pt x="18" y="27"/>
                        </a:lnTo>
                        <a:lnTo>
                          <a:pt x="17" y="27"/>
                        </a:lnTo>
                        <a:lnTo>
                          <a:pt x="15" y="27"/>
                        </a:lnTo>
                        <a:lnTo>
                          <a:pt x="14" y="27"/>
                        </a:lnTo>
                        <a:lnTo>
                          <a:pt x="13" y="27"/>
                        </a:lnTo>
                        <a:lnTo>
                          <a:pt x="12" y="26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3" y="24"/>
                        </a:lnTo>
                        <a:lnTo>
                          <a:pt x="3" y="27"/>
                        </a:lnTo>
                        <a:lnTo>
                          <a:pt x="4" y="29"/>
                        </a:lnTo>
                        <a:lnTo>
                          <a:pt x="5" y="31"/>
                        </a:lnTo>
                        <a:lnTo>
                          <a:pt x="7" y="32"/>
                        </a:lnTo>
                        <a:lnTo>
                          <a:pt x="8" y="34"/>
                        </a:lnTo>
                        <a:lnTo>
                          <a:pt x="10" y="35"/>
                        </a:lnTo>
                        <a:lnTo>
                          <a:pt x="14" y="35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1" y="33"/>
                        </a:lnTo>
                        <a:lnTo>
                          <a:pt x="23" y="32"/>
                        </a:lnTo>
                        <a:lnTo>
                          <a:pt x="26" y="30"/>
                        </a:lnTo>
                        <a:lnTo>
                          <a:pt x="27" y="28"/>
                        </a:lnTo>
                        <a:lnTo>
                          <a:pt x="28" y="26"/>
                        </a:lnTo>
                        <a:lnTo>
                          <a:pt x="28" y="23"/>
                        </a:lnTo>
                        <a:lnTo>
                          <a:pt x="28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4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0" name="Freeform 69"/>
                  <p:cNvSpPr>
                    <a:spLocks/>
                  </p:cNvSpPr>
                  <p:nvPr/>
                </p:nvSpPr>
                <p:spPr bwMode="auto">
                  <a:xfrm>
                    <a:off x="1226" y="2388"/>
                    <a:ext cx="24" cy="31"/>
                  </a:xfrm>
                  <a:custGeom>
                    <a:avLst/>
                    <a:gdLst>
                      <a:gd name="T0" fmla="*/ 19 w 24"/>
                      <a:gd name="T1" fmla="*/ 13 h 31"/>
                      <a:gd name="T2" fmla="*/ 17 w 24"/>
                      <a:gd name="T3" fmla="*/ 13 h 31"/>
                      <a:gd name="T4" fmla="*/ 17 w 24"/>
                      <a:gd name="T5" fmla="*/ 12 h 31"/>
                      <a:gd name="T6" fmla="*/ 17 w 24"/>
                      <a:gd name="T7" fmla="*/ 11 h 31"/>
                      <a:gd name="T8" fmla="*/ 18 w 24"/>
                      <a:gd name="T9" fmla="*/ 10 h 31"/>
                      <a:gd name="T10" fmla="*/ 18 w 24"/>
                      <a:gd name="T11" fmla="*/ 6 h 31"/>
                      <a:gd name="T12" fmla="*/ 17 w 24"/>
                      <a:gd name="T13" fmla="*/ 4 h 31"/>
                      <a:gd name="T14" fmla="*/ 15 w 24"/>
                      <a:gd name="T15" fmla="*/ 1 h 31"/>
                      <a:gd name="T16" fmla="*/ 12 w 24"/>
                      <a:gd name="T17" fmla="*/ 0 h 31"/>
                      <a:gd name="T18" fmla="*/ 8 w 24"/>
                      <a:gd name="T19" fmla="*/ 0 h 31"/>
                      <a:gd name="T20" fmla="*/ 3 w 24"/>
                      <a:gd name="T21" fmla="*/ 2 h 31"/>
                      <a:gd name="T22" fmla="*/ 0 w 24"/>
                      <a:gd name="T23" fmla="*/ 5 h 31"/>
                      <a:gd name="T24" fmla="*/ 0 w 24"/>
                      <a:gd name="T25" fmla="*/ 8 h 31"/>
                      <a:gd name="T26" fmla="*/ 0 w 24"/>
                      <a:gd name="T27" fmla="*/ 12 h 31"/>
                      <a:gd name="T28" fmla="*/ 4 w 24"/>
                      <a:gd name="T29" fmla="*/ 13 h 31"/>
                      <a:gd name="T30" fmla="*/ 3 w 24"/>
                      <a:gd name="T31" fmla="*/ 11 h 31"/>
                      <a:gd name="T32" fmla="*/ 3 w 24"/>
                      <a:gd name="T33" fmla="*/ 8 h 31"/>
                      <a:gd name="T34" fmla="*/ 5 w 24"/>
                      <a:gd name="T35" fmla="*/ 6 h 31"/>
                      <a:gd name="T36" fmla="*/ 7 w 24"/>
                      <a:gd name="T37" fmla="*/ 4 h 31"/>
                      <a:gd name="T38" fmla="*/ 10 w 24"/>
                      <a:gd name="T39" fmla="*/ 4 h 31"/>
                      <a:gd name="T40" fmla="*/ 12 w 24"/>
                      <a:gd name="T41" fmla="*/ 4 h 31"/>
                      <a:gd name="T42" fmla="*/ 13 w 24"/>
                      <a:gd name="T43" fmla="*/ 5 h 31"/>
                      <a:gd name="T44" fmla="*/ 14 w 24"/>
                      <a:gd name="T45" fmla="*/ 7 h 31"/>
                      <a:gd name="T46" fmla="*/ 15 w 24"/>
                      <a:gd name="T47" fmla="*/ 10 h 31"/>
                      <a:gd name="T48" fmla="*/ 13 w 24"/>
                      <a:gd name="T49" fmla="*/ 12 h 31"/>
                      <a:gd name="T50" fmla="*/ 12 w 24"/>
                      <a:gd name="T51" fmla="*/ 13 h 31"/>
                      <a:gd name="T52" fmla="*/ 11 w 24"/>
                      <a:gd name="T53" fmla="*/ 14 h 31"/>
                      <a:gd name="T54" fmla="*/ 10 w 24"/>
                      <a:gd name="T55" fmla="*/ 14 h 31"/>
                      <a:gd name="T56" fmla="*/ 10 w 24"/>
                      <a:gd name="T57" fmla="*/ 14 h 31"/>
                      <a:gd name="T58" fmla="*/ 10 w 24"/>
                      <a:gd name="T59" fmla="*/ 15 h 31"/>
                      <a:gd name="T60" fmla="*/ 11 w 24"/>
                      <a:gd name="T61" fmla="*/ 17 h 31"/>
                      <a:gd name="T62" fmla="*/ 11 w 24"/>
                      <a:gd name="T63" fmla="*/ 17 h 31"/>
                      <a:gd name="T64" fmla="*/ 11 w 24"/>
                      <a:gd name="T65" fmla="*/ 17 h 31"/>
                      <a:gd name="T66" fmla="*/ 14 w 24"/>
                      <a:gd name="T67" fmla="*/ 16 h 31"/>
                      <a:gd name="T68" fmla="*/ 16 w 24"/>
                      <a:gd name="T69" fmla="*/ 16 h 31"/>
                      <a:gd name="T70" fmla="*/ 18 w 24"/>
                      <a:gd name="T71" fmla="*/ 17 h 31"/>
                      <a:gd name="T72" fmla="*/ 19 w 24"/>
                      <a:gd name="T73" fmla="*/ 19 h 31"/>
                      <a:gd name="T74" fmla="*/ 20 w 24"/>
                      <a:gd name="T75" fmla="*/ 21 h 31"/>
                      <a:gd name="T76" fmla="*/ 19 w 24"/>
                      <a:gd name="T77" fmla="*/ 24 h 31"/>
                      <a:gd name="T78" fmla="*/ 17 w 24"/>
                      <a:gd name="T79" fmla="*/ 26 h 31"/>
                      <a:gd name="T80" fmla="*/ 15 w 24"/>
                      <a:gd name="T81" fmla="*/ 27 h 31"/>
                      <a:gd name="T82" fmla="*/ 12 w 24"/>
                      <a:gd name="T83" fmla="*/ 28 h 31"/>
                      <a:gd name="T84" fmla="*/ 10 w 24"/>
                      <a:gd name="T85" fmla="*/ 27 h 31"/>
                      <a:gd name="T86" fmla="*/ 8 w 24"/>
                      <a:gd name="T87" fmla="*/ 25 h 31"/>
                      <a:gd name="T88" fmla="*/ 7 w 24"/>
                      <a:gd name="T89" fmla="*/ 22 h 31"/>
                      <a:gd name="T90" fmla="*/ 4 w 24"/>
                      <a:gd name="T91" fmla="*/ 26 h 31"/>
                      <a:gd name="T92" fmla="*/ 6 w 24"/>
                      <a:gd name="T93" fmla="*/ 29 h 31"/>
                      <a:gd name="T94" fmla="*/ 10 w 24"/>
                      <a:gd name="T95" fmla="*/ 31 h 31"/>
                      <a:gd name="T96" fmla="*/ 14 w 24"/>
                      <a:gd name="T97" fmla="*/ 31 h 31"/>
                      <a:gd name="T98" fmla="*/ 18 w 24"/>
                      <a:gd name="T99" fmla="*/ 29 h 31"/>
                      <a:gd name="T100" fmla="*/ 21 w 24"/>
                      <a:gd name="T101" fmla="*/ 27 h 31"/>
                      <a:gd name="T102" fmla="*/ 24 w 24"/>
                      <a:gd name="T103" fmla="*/ 22 h 31"/>
                      <a:gd name="T104" fmla="*/ 24 w 24"/>
                      <a:gd name="T105" fmla="*/ 19 h 31"/>
                      <a:gd name="T106" fmla="*/ 22 w 24"/>
                      <a:gd name="T107" fmla="*/ 16 h 31"/>
                      <a:gd name="T108" fmla="*/ 21 w 24"/>
                      <a:gd name="T109" fmla="*/ 15 h 3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4"/>
                      <a:gd name="T166" fmla="*/ 0 h 31"/>
                      <a:gd name="T167" fmla="*/ 24 w 24"/>
                      <a:gd name="T168" fmla="*/ 31 h 3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4" h="31">
                        <a:moveTo>
                          <a:pt x="20" y="14"/>
                        </a:moveTo>
                        <a:lnTo>
                          <a:pt x="19" y="13"/>
                        </a:lnTo>
                        <a:lnTo>
                          <a:pt x="18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1"/>
                        </a:lnTo>
                        <a:lnTo>
                          <a:pt x="18" y="11"/>
                        </a:lnTo>
                        <a:lnTo>
                          <a:pt x="18" y="10"/>
                        </a:lnTo>
                        <a:lnTo>
                          <a:pt x="18" y="7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7" y="4"/>
                        </a:lnTo>
                        <a:lnTo>
                          <a:pt x="16" y="2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3" y="10"/>
                        </a:lnTo>
                        <a:lnTo>
                          <a:pt x="3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1" y="4"/>
                        </a:lnTo>
                        <a:lnTo>
                          <a:pt x="12" y="4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7"/>
                        </a:lnTo>
                        <a:lnTo>
                          <a:pt x="15" y="8"/>
                        </a:lnTo>
                        <a:lnTo>
                          <a:pt x="15" y="10"/>
                        </a:lnTo>
                        <a:lnTo>
                          <a:pt x="14" y="11"/>
                        </a:lnTo>
                        <a:lnTo>
                          <a:pt x="13" y="12"/>
                        </a:lnTo>
                        <a:lnTo>
                          <a:pt x="13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10" y="15"/>
                        </a:lnTo>
                        <a:lnTo>
                          <a:pt x="10" y="17"/>
                        </a:lnTo>
                        <a:lnTo>
                          <a:pt x="11" y="17"/>
                        </a:lnTo>
                        <a:lnTo>
                          <a:pt x="12" y="16"/>
                        </a:lnTo>
                        <a:lnTo>
                          <a:pt x="14" y="16"/>
                        </a:lnTo>
                        <a:lnTo>
                          <a:pt x="15" y="16"/>
                        </a:lnTo>
                        <a:lnTo>
                          <a:pt x="16" y="16"/>
                        </a:lnTo>
                        <a:lnTo>
                          <a:pt x="17" y="16"/>
                        </a:lnTo>
                        <a:lnTo>
                          <a:pt x="18" y="17"/>
                        </a:lnTo>
                        <a:lnTo>
                          <a:pt x="19" y="18"/>
                        </a:lnTo>
                        <a:lnTo>
                          <a:pt x="19" y="19"/>
                        </a:lnTo>
                        <a:lnTo>
                          <a:pt x="20" y="20"/>
                        </a:lnTo>
                        <a:lnTo>
                          <a:pt x="20" y="21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7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8" y="26"/>
                        </a:lnTo>
                        <a:lnTo>
                          <a:pt x="8" y="25"/>
                        </a:lnTo>
                        <a:lnTo>
                          <a:pt x="7" y="24"/>
                        </a:lnTo>
                        <a:lnTo>
                          <a:pt x="7" y="22"/>
                        </a:lnTo>
                        <a:lnTo>
                          <a:pt x="3" y="25"/>
                        </a:lnTo>
                        <a:lnTo>
                          <a:pt x="4" y="26"/>
                        </a:lnTo>
                        <a:lnTo>
                          <a:pt x="5" y="28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10" y="31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8"/>
                        </a:lnTo>
                        <a:lnTo>
                          <a:pt x="21" y="27"/>
                        </a:lnTo>
                        <a:lnTo>
                          <a:pt x="22" y="25"/>
                        </a:lnTo>
                        <a:lnTo>
                          <a:pt x="24" y="22"/>
                        </a:lnTo>
                        <a:lnTo>
                          <a:pt x="24" y="21"/>
                        </a:lnTo>
                        <a:lnTo>
                          <a:pt x="24" y="19"/>
                        </a:lnTo>
                        <a:lnTo>
                          <a:pt x="24" y="17"/>
                        </a:lnTo>
                        <a:lnTo>
                          <a:pt x="22" y="16"/>
                        </a:lnTo>
                        <a:lnTo>
                          <a:pt x="22" y="15"/>
                        </a:lnTo>
                        <a:lnTo>
                          <a:pt x="21" y="15"/>
                        </a:lnTo>
                        <a:lnTo>
                          <a:pt x="20" y="1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1" name="Freeform 70"/>
                  <p:cNvSpPr>
                    <a:spLocks/>
                  </p:cNvSpPr>
                  <p:nvPr/>
                </p:nvSpPr>
                <p:spPr bwMode="auto">
                  <a:xfrm>
                    <a:off x="926" y="2488"/>
                    <a:ext cx="28" cy="36"/>
                  </a:xfrm>
                  <a:custGeom>
                    <a:avLst/>
                    <a:gdLst>
                      <a:gd name="T0" fmla="*/ 22 w 28"/>
                      <a:gd name="T1" fmla="*/ 4 h 36"/>
                      <a:gd name="T2" fmla="*/ 20 w 28"/>
                      <a:gd name="T3" fmla="*/ 2 h 36"/>
                      <a:gd name="T4" fmla="*/ 17 w 28"/>
                      <a:gd name="T5" fmla="*/ 0 h 36"/>
                      <a:gd name="T6" fmla="*/ 13 w 28"/>
                      <a:gd name="T7" fmla="*/ 0 h 36"/>
                      <a:gd name="T8" fmla="*/ 9 w 28"/>
                      <a:gd name="T9" fmla="*/ 1 h 36"/>
                      <a:gd name="T10" fmla="*/ 6 w 28"/>
                      <a:gd name="T11" fmla="*/ 2 h 36"/>
                      <a:gd name="T12" fmla="*/ 4 w 28"/>
                      <a:gd name="T13" fmla="*/ 3 h 36"/>
                      <a:gd name="T14" fmla="*/ 3 w 28"/>
                      <a:gd name="T15" fmla="*/ 5 h 36"/>
                      <a:gd name="T16" fmla="*/ 1 w 28"/>
                      <a:gd name="T17" fmla="*/ 8 h 36"/>
                      <a:gd name="T18" fmla="*/ 0 w 28"/>
                      <a:gd name="T19" fmla="*/ 10 h 36"/>
                      <a:gd name="T20" fmla="*/ 0 w 28"/>
                      <a:gd name="T21" fmla="*/ 12 h 36"/>
                      <a:gd name="T22" fmla="*/ 0 w 28"/>
                      <a:gd name="T23" fmla="*/ 15 h 36"/>
                      <a:gd name="T24" fmla="*/ 1 w 28"/>
                      <a:gd name="T25" fmla="*/ 17 h 36"/>
                      <a:gd name="T26" fmla="*/ 3 w 28"/>
                      <a:gd name="T27" fmla="*/ 19 h 36"/>
                      <a:gd name="T28" fmla="*/ 4 w 28"/>
                      <a:gd name="T29" fmla="*/ 22 h 36"/>
                      <a:gd name="T30" fmla="*/ 6 w 28"/>
                      <a:gd name="T31" fmla="*/ 23 h 36"/>
                      <a:gd name="T32" fmla="*/ 7 w 28"/>
                      <a:gd name="T33" fmla="*/ 24 h 36"/>
                      <a:gd name="T34" fmla="*/ 8 w 28"/>
                      <a:gd name="T35" fmla="*/ 25 h 36"/>
                      <a:gd name="T36" fmla="*/ 9 w 28"/>
                      <a:gd name="T37" fmla="*/ 25 h 36"/>
                      <a:gd name="T38" fmla="*/ 9 w 28"/>
                      <a:gd name="T39" fmla="*/ 25 h 36"/>
                      <a:gd name="T40" fmla="*/ 10 w 28"/>
                      <a:gd name="T41" fmla="*/ 25 h 36"/>
                      <a:gd name="T42" fmla="*/ 8 w 28"/>
                      <a:gd name="T43" fmla="*/ 26 h 36"/>
                      <a:gd name="T44" fmla="*/ 6 w 28"/>
                      <a:gd name="T45" fmla="*/ 27 h 36"/>
                      <a:gd name="T46" fmla="*/ 6 w 28"/>
                      <a:gd name="T47" fmla="*/ 29 h 36"/>
                      <a:gd name="T48" fmla="*/ 7 w 28"/>
                      <a:gd name="T49" fmla="*/ 30 h 36"/>
                      <a:gd name="T50" fmla="*/ 8 w 28"/>
                      <a:gd name="T51" fmla="*/ 32 h 36"/>
                      <a:gd name="T52" fmla="*/ 10 w 28"/>
                      <a:gd name="T53" fmla="*/ 33 h 36"/>
                      <a:gd name="T54" fmla="*/ 11 w 28"/>
                      <a:gd name="T55" fmla="*/ 34 h 36"/>
                      <a:gd name="T56" fmla="*/ 13 w 28"/>
                      <a:gd name="T57" fmla="*/ 36 h 36"/>
                      <a:gd name="T58" fmla="*/ 15 w 28"/>
                      <a:gd name="T59" fmla="*/ 36 h 36"/>
                      <a:gd name="T60" fmla="*/ 18 w 28"/>
                      <a:gd name="T61" fmla="*/ 36 h 36"/>
                      <a:gd name="T62" fmla="*/ 20 w 28"/>
                      <a:gd name="T63" fmla="*/ 34 h 36"/>
                      <a:gd name="T64" fmla="*/ 22 w 28"/>
                      <a:gd name="T65" fmla="*/ 33 h 36"/>
                      <a:gd name="T66" fmla="*/ 25 w 28"/>
                      <a:gd name="T67" fmla="*/ 31 h 36"/>
                      <a:gd name="T68" fmla="*/ 27 w 28"/>
                      <a:gd name="T69" fmla="*/ 28 h 36"/>
                      <a:gd name="T70" fmla="*/ 28 w 28"/>
                      <a:gd name="T71" fmla="*/ 23 h 36"/>
                      <a:gd name="T72" fmla="*/ 28 w 28"/>
                      <a:gd name="T73" fmla="*/ 20 h 36"/>
                      <a:gd name="T74" fmla="*/ 27 w 28"/>
                      <a:gd name="T75" fmla="*/ 17 h 36"/>
                      <a:gd name="T76" fmla="*/ 27 w 28"/>
                      <a:gd name="T77" fmla="*/ 15 h 36"/>
                      <a:gd name="T78" fmla="*/ 26 w 28"/>
                      <a:gd name="T79" fmla="*/ 12 h 36"/>
                      <a:gd name="T80" fmla="*/ 25 w 28"/>
                      <a:gd name="T81" fmla="*/ 10 h 36"/>
                      <a:gd name="T82" fmla="*/ 24 w 28"/>
                      <a:gd name="T83" fmla="*/ 8 h 36"/>
                      <a:gd name="T84" fmla="*/ 23 w 28"/>
                      <a:gd name="T85" fmla="*/ 6 h 36"/>
                      <a:gd name="T86" fmla="*/ 22 w 28"/>
                      <a:gd name="T87" fmla="*/ 4 h 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8"/>
                      <a:gd name="T133" fmla="*/ 0 h 36"/>
                      <a:gd name="T134" fmla="*/ 28 w 28"/>
                      <a:gd name="T135" fmla="*/ 36 h 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8" h="36">
                        <a:moveTo>
                          <a:pt x="22" y="4"/>
                        </a:moveTo>
                        <a:lnTo>
                          <a:pt x="20" y="2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9" y="1"/>
                        </a:lnTo>
                        <a:lnTo>
                          <a:pt x="6" y="2"/>
                        </a:lnTo>
                        <a:lnTo>
                          <a:pt x="4" y="3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1" y="17"/>
                        </a:lnTo>
                        <a:lnTo>
                          <a:pt x="3" y="19"/>
                        </a:lnTo>
                        <a:lnTo>
                          <a:pt x="4" y="22"/>
                        </a:lnTo>
                        <a:lnTo>
                          <a:pt x="6" y="23"/>
                        </a:lnTo>
                        <a:lnTo>
                          <a:pt x="7" y="24"/>
                        </a:lnTo>
                        <a:lnTo>
                          <a:pt x="8" y="25"/>
                        </a:lnTo>
                        <a:lnTo>
                          <a:pt x="9" y="25"/>
                        </a:lnTo>
                        <a:lnTo>
                          <a:pt x="10" y="25"/>
                        </a:lnTo>
                        <a:lnTo>
                          <a:pt x="8" y="26"/>
                        </a:lnTo>
                        <a:lnTo>
                          <a:pt x="6" y="27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3"/>
                        </a:lnTo>
                        <a:lnTo>
                          <a:pt x="11" y="34"/>
                        </a:lnTo>
                        <a:lnTo>
                          <a:pt x="13" y="36"/>
                        </a:lnTo>
                        <a:lnTo>
                          <a:pt x="15" y="36"/>
                        </a:lnTo>
                        <a:lnTo>
                          <a:pt x="18" y="36"/>
                        </a:lnTo>
                        <a:lnTo>
                          <a:pt x="20" y="34"/>
                        </a:lnTo>
                        <a:lnTo>
                          <a:pt x="22" y="33"/>
                        </a:lnTo>
                        <a:lnTo>
                          <a:pt x="25" y="31"/>
                        </a:lnTo>
                        <a:lnTo>
                          <a:pt x="27" y="28"/>
                        </a:lnTo>
                        <a:lnTo>
                          <a:pt x="28" y="23"/>
                        </a:lnTo>
                        <a:lnTo>
                          <a:pt x="28" y="20"/>
                        </a:lnTo>
                        <a:lnTo>
                          <a:pt x="27" y="17"/>
                        </a:lnTo>
                        <a:lnTo>
                          <a:pt x="27" y="15"/>
                        </a:lnTo>
                        <a:lnTo>
                          <a:pt x="26" y="12"/>
                        </a:lnTo>
                        <a:lnTo>
                          <a:pt x="25" y="10"/>
                        </a:lnTo>
                        <a:lnTo>
                          <a:pt x="24" y="8"/>
                        </a:lnTo>
                        <a:lnTo>
                          <a:pt x="23" y="6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2" name="Freeform 71"/>
                  <p:cNvSpPr>
                    <a:spLocks/>
                  </p:cNvSpPr>
                  <p:nvPr/>
                </p:nvSpPr>
                <p:spPr bwMode="auto">
                  <a:xfrm>
                    <a:off x="939" y="2511"/>
                    <a:ext cx="7" cy="5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4 w 7"/>
                      <a:gd name="T3" fmla="*/ 5 h 5"/>
                      <a:gd name="T4" fmla="*/ 4 w 7"/>
                      <a:gd name="T5" fmla="*/ 5 h 5"/>
                      <a:gd name="T6" fmla="*/ 4 w 7"/>
                      <a:gd name="T7" fmla="*/ 5 h 5"/>
                      <a:gd name="T8" fmla="*/ 2 w 7"/>
                      <a:gd name="T9" fmla="*/ 5 h 5"/>
                      <a:gd name="T10" fmla="*/ 2 w 7"/>
                      <a:gd name="T11" fmla="*/ 5 h 5"/>
                      <a:gd name="T12" fmla="*/ 1 w 7"/>
                      <a:gd name="T13" fmla="*/ 4 h 5"/>
                      <a:gd name="T14" fmla="*/ 1 w 7"/>
                      <a:gd name="T15" fmla="*/ 4 h 5"/>
                      <a:gd name="T16" fmla="*/ 0 w 7"/>
                      <a:gd name="T17" fmla="*/ 3 h 5"/>
                      <a:gd name="T18" fmla="*/ 0 w 7"/>
                      <a:gd name="T19" fmla="*/ 2 h 5"/>
                      <a:gd name="T20" fmla="*/ 1 w 7"/>
                      <a:gd name="T21" fmla="*/ 2 h 5"/>
                      <a:gd name="T22" fmla="*/ 2 w 7"/>
                      <a:gd name="T23" fmla="*/ 2 h 5"/>
                      <a:gd name="T24" fmla="*/ 2 w 7"/>
                      <a:gd name="T25" fmla="*/ 2 h 5"/>
                      <a:gd name="T26" fmla="*/ 4 w 7"/>
                      <a:gd name="T27" fmla="*/ 1 h 5"/>
                      <a:gd name="T28" fmla="*/ 5 w 7"/>
                      <a:gd name="T29" fmla="*/ 1 h 5"/>
                      <a:gd name="T30" fmla="*/ 6 w 7"/>
                      <a:gd name="T31" fmla="*/ 0 h 5"/>
                      <a:gd name="T32" fmla="*/ 6 w 7"/>
                      <a:gd name="T33" fmla="*/ 0 h 5"/>
                      <a:gd name="T34" fmla="*/ 7 w 7"/>
                      <a:gd name="T35" fmla="*/ 0 h 5"/>
                      <a:gd name="T36" fmla="*/ 7 w 7"/>
                      <a:gd name="T37" fmla="*/ 1 h 5"/>
                      <a:gd name="T38" fmla="*/ 7 w 7"/>
                      <a:gd name="T39" fmla="*/ 1 h 5"/>
                      <a:gd name="T40" fmla="*/ 7 w 7"/>
                      <a:gd name="T41" fmla="*/ 2 h 5"/>
                      <a:gd name="T42" fmla="*/ 7 w 7"/>
                      <a:gd name="T43" fmla="*/ 2 h 5"/>
                      <a:gd name="T44" fmla="*/ 7 w 7"/>
                      <a:gd name="T45" fmla="*/ 3 h 5"/>
                      <a:gd name="T46" fmla="*/ 6 w 7"/>
                      <a:gd name="T47" fmla="*/ 4 h 5"/>
                      <a:gd name="T48" fmla="*/ 6 w 7"/>
                      <a:gd name="T49" fmla="*/ 4 h 5"/>
                      <a:gd name="T50" fmla="*/ 5 w 7"/>
                      <a:gd name="T51" fmla="*/ 5 h 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"/>
                      <a:gd name="T79" fmla="*/ 0 h 5"/>
                      <a:gd name="T80" fmla="*/ 7 w 7"/>
                      <a:gd name="T81" fmla="*/ 5 h 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" h="5">
                        <a:moveTo>
                          <a:pt x="5" y="5"/>
                        </a:move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3" name="Freeform 72"/>
                  <p:cNvSpPr>
                    <a:spLocks/>
                  </p:cNvSpPr>
                  <p:nvPr/>
                </p:nvSpPr>
                <p:spPr bwMode="auto">
                  <a:xfrm>
                    <a:off x="929" y="2490"/>
                    <a:ext cx="23" cy="31"/>
                  </a:xfrm>
                  <a:custGeom>
                    <a:avLst/>
                    <a:gdLst>
                      <a:gd name="T0" fmla="*/ 11 w 23"/>
                      <a:gd name="T1" fmla="*/ 31 h 31"/>
                      <a:gd name="T2" fmla="*/ 15 w 23"/>
                      <a:gd name="T3" fmla="*/ 31 h 31"/>
                      <a:gd name="T4" fmla="*/ 19 w 23"/>
                      <a:gd name="T5" fmla="*/ 29 h 31"/>
                      <a:gd name="T6" fmla="*/ 22 w 23"/>
                      <a:gd name="T7" fmla="*/ 24 h 31"/>
                      <a:gd name="T8" fmla="*/ 23 w 23"/>
                      <a:gd name="T9" fmla="*/ 18 h 31"/>
                      <a:gd name="T10" fmla="*/ 22 w 23"/>
                      <a:gd name="T11" fmla="*/ 13 h 31"/>
                      <a:gd name="T12" fmla="*/ 20 w 23"/>
                      <a:gd name="T13" fmla="*/ 9 h 31"/>
                      <a:gd name="T14" fmla="*/ 18 w 23"/>
                      <a:gd name="T15" fmla="*/ 6 h 31"/>
                      <a:gd name="T16" fmla="*/ 15 w 23"/>
                      <a:gd name="T17" fmla="*/ 1 h 31"/>
                      <a:gd name="T18" fmla="*/ 9 w 23"/>
                      <a:gd name="T19" fmla="*/ 0 h 31"/>
                      <a:gd name="T20" fmla="*/ 5 w 23"/>
                      <a:gd name="T21" fmla="*/ 2 h 31"/>
                      <a:gd name="T22" fmla="*/ 2 w 23"/>
                      <a:gd name="T23" fmla="*/ 6 h 31"/>
                      <a:gd name="T24" fmla="*/ 0 w 23"/>
                      <a:gd name="T25" fmla="*/ 9 h 31"/>
                      <a:gd name="T26" fmla="*/ 0 w 23"/>
                      <a:gd name="T27" fmla="*/ 12 h 31"/>
                      <a:gd name="T28" fmla="*/ 2 w 23"/>
                      <a:gd name="T29" fmla="*/ 15 h 31"/>
                      <a:gd name="T30" fmla="*/ 4 w 23"/>
                      <a:gd name="T31" fmla="*/ 18 h 31"/>
                      <a:gd name="T32" fmla="*/ 7 w 23"/>
                      <a:gd name="T33" fmla="*/ 21 h 31"/>
                      <a:gd name="T34" fmla="*/ 10 w 23"/>
                      <a:gd name="T35" fmla="*/ 21 h 31"/>
                      <a:gd name="T36" fmla="*/ 14 w 23"/>
                      <a:gd name="T37" fmla="*/ 20 h 31"/>
                      <a:gd name="T38" fmla="*/ 16 w 23"/>
                      <a:gd name="T39" fmla="*/ 20 h 31"/>
                      <a:gd name="T40" fmla="*/ 17 w 23"/>
                      <a:gd name="T41" fmla="*/ 17 h 31"/>
                      <a:gd name="T42" fmla="*/ 18 w 23"/>
                      <a:gd name="T43" fmla="*/ 15 h 31"/>
                      <a:gd name="T44" fmla="*/ 19 w 23"/>
                      <a:gd name="T45" fmla="*/ 17 h 31"/>
                      <a:gd name="T46" fmla="*/ 19 w 23"/>
                      <a:gd name="T47" fmla="*/ 22 h 31"/>
                      <a:gd name="T48" fmla="*/ 18 w 23"/>
                      <a:gd name="T49" fmla="*/ 25 h 31"/>
                      <a:gd name="T50" fmla="*/ 16 w 23"/>
                      <a:gd name="T51" fmla="*/ 27 h 31"/>
                      <a:gd name="T52" fmla="*/ 15 w 23"/>
                      <a:gd name="T53" fmla="*/ 28 h 31"/>
                      <a:gd name="T54" fmla="*/ 14 w 23"/>
                      <a:gd name="T55" fmla="*/ 28 h 31"/>
                      <a:gd name="T56" fmla="*/ 11 w 23"/>
                      <a:gd name="T57" fmla="*/ 28 h 31"/>
                      <a:gd name="T58" fmla="*/ 9 w 23"/>
                      <a:gd name="T59" fmla="*/ 26 h 31"/>
                      <a:gd name="T60" fmla="*/ 5 w 23"/>
                      <a:gd name="T61" fmla="*/ 26 h 31"/>
                      <a:gd name="T62" fmla="*/ 7 w 23"/>
                      <a:gd name="T63" fmla="*/ 28 h 31"/>
                      <a:gd name="T64" fmla="*/ 9 w 23"/>
                      <a:gd name="T65" fmla="*/ 30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1"/>
                      <a:gd name="T101" fmla="*/ 23 w 23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1">
                        <a:moveTo>
                          <a:pt x="9" y="30"/>
                        </a:moveTo>
                        <a:lnTo>
                          <a:pt x="11" y="31"/>
                        </a:lnTo>
                        <a:lnTo>
                          <a:pt x="12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19" y="29"/>
                        </a:lnTo>
                        <a:lnTo>
                          <a:pt x="21" y="27"/>
                        </a:lnTo>
                        <a:lnTo>
                          <a:pt x="22" y="24"/>
                        </a:lnTo>
                        <a:lnTo>
                          <a:pt x="23" y="21"/>
                        </a:lnTo>
                        <a:lnTo>
                          <a:pt x="23" y="18"/>
                        </a:lnTo>
                        <a:lnTo>
                          <a:pt x="22" y="15"/>
                        </a:lnTo>
                        <a:lnTo>
                          <a:pt x="22" y="13"/>
                        </a:lnTo>
                        <a:lnTo>
                          <a:pt x="21" y="11"/>
                        </a:lnTo>
                        <a:lnTo>
                          <a:pt x="20" y="9"/>
                        </a:lnTo>
                        <a:lnTo>
                          <a:pt x="19" y="7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5" y="1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20"/>
                        </a:lnTo>
                        <a:lnTo>
                          <a:pt x="7" y="21"/>
                        </a:ln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2" y="21"/>
                        </a:lnTo>
                        <a:lnTo>
                          <a:pt x="14" y="20"/>
                        </a:lnTo>
                        <a:lnTo>
                          <a:pt x="15" y="20"/>
                        </a:lnTo>
                        <a:lnTo>
                          <a:pt x="16" y="20"/>
                        </a:lnTo>
                        <a:lnTo>
                          <a:pt x="17" y="18"/>
                        </a:lnTo>
                        <a:lnTo>
                          <a:pt x="17" y="17"/>
                        </a:lnTo>
                        <a:lnTo>
                          <a:pt x="18" y="16"/>
                        </a:lnTo>
                        <a:lnTo>
                          <a:pt x="18" y="15"/>
                        </a:lnTo>
                        <a:lnTo>
                          <a:pt x="18" y="14"/>
                        </a:lnTo>
                        <a:lnTo>
                          <a:pt x="19" y="17"/>
                        </a:lnTo>
                        <a:lnTo>
                          <a:pt x="19" y="20"/>
                        </a:lnTo>
                        <a:lnTo>
                          <a:pt x="19" y="22"/>
                        </a:lnTo>
                        <a:lnTo>
                          <a:pt x="19" y="24"/>
                        </a:lnTo>
                        <a:lnTo>
                          <a:pt x="18" y="25"/>
                        </a:lnTo>
                        <a:lnTo>
                          <a:pt x="17" y="26"/>
                        </a:lnTo>
                        <a:lnTo>
                          <a:pt x="16" y="27"/>
                        </a:lnTo>
                        <a:lnTo>
                          <a:pt x="15" y="28"/>
                        </a:lnTo>
                        <a:lnTo>
                          <a:pt x="14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6"/>
                        </a:lnTo>
                        <a:lnTo>
                          <a:pt x="9" y="25"/>
                        </a:lnTo>
                        <a:lnTo>
                          <a:pt x="5" y="26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9" y="3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4" name="Freeform 73"/>
                  <p:cNvSpPr>
                    <a:spLocks/>
                  </p:cNvSpPr>
                  <p:nvPr/>
                </p:nvSpPr>
                <p:spPr bwMode="auto">
                  <a:xfrm>
                    <a:off x="933" y="2493"/>
                    <a:ext cx="13" cy="14"/>
                  </a:xfrm>
                  <a:custGeom>
                    <a:avLst/>
                    <a:gdLst>
                      <a:gd name="T0" fmla="*/ 3 w 13"/>
                      <a:gd name="T1" fmla="*/ 13 h 14"/>
                      <a:gd name="T2" fmla="*/ 2 w 13"/>
                      <a:gd name="T3" fmla="*/ 13 h 14"/>
                      <a:gd name="T4" fmla="*/ 2 w 13"/>
                      <a:gd name="T5" fmla="*/ 12 h 14"/>
                      <a:gd name="T6" fmla="*/ 1 w 13"/>
                      <a:gd name="T7" fmla="*/ 11 h 14"/>
                      <a:gd name="T8" fmla="*/ 0 w 13"/>
                      <a:gd name="T9" fmla="*/ 10 h 14"/>
                      <a:gd name="T10" fmla="*/ 0 w 13"/>
                      <a:gd name="T11" fmla="*/ 9 h 14"/>
                      <a:gd name="T12" fmla="*/ 0 w 13"/>
                      <a:gd name="T13" fmla="*/ 7 h 14"/>
                      <a:gd name="T14" fmla="*/ 0 w 13"/>
                      <a:gd name="T15" fmla="*/ 6 h 14"/>
                      <a:gd name="T16" fmla="*/ 0 w 13"/>
                      <a:gd name="T17" fmla="*/ 5 h 14"/>
                      <a:gd name="T18" fmla="*/ 1 w 13"/>
                      <a:gd name="T19" fmla="*/ 4 h 14"/>
                      <a:gd name="T20" fmla="*/ 2 w 13"/>
                      <a:gd name="T21" fmla="*/ 3 h 14"/>
                      <a:gd name="T22" fmla="*/ 3 w 13"/>
                      <a:gd name="T23" fmla="*/ 1 h 14"/>
                      <a:gd name="T24" fmla="*/ 4 w 13"/>
                      <a:gd name="T25" fmla="*/ 1 h 14"/>
                      <a:gd name="T26" fmla="*/ 5 w 13"/>
                      <a:gd name="T27" fmla="*/ 0 h 14"/>
                      <a:gd name="T28" fmla="*/ 6 w 13"/>
                      <a:gd name="T29" fmla="*/ 0 h 14"/>
                      <a:gd name="T30" fmla="*/ 7 w 13"/>
                      <a:gd name="T31" fmla="*/ 0 h 14"/>
                      <a:gd name="T32" fmla="*/ 8 w 13"/>
                      <a:gd name="T33" fmla="*/ 1 h 14"/>
                      <a:gd name="T34" fmla="*/ 10 w 13"/>
                      <a:gd name="T35" fmla="*/ 3 h 14"/>
                      <a:gd name="T36" fmla="*/ 11 w 13"/>
                      <a:gd name="T37" fmla="*/ 4 h 14"/>
                      <a:gd name="T38" fmla="*/ 11 w 13"/>
                      <a:gd name="T39" fmla="*/ 5 h 14"/>
                      <a:gd name="T40" fmla="*/ 12 w 13"/>
                      <a:gd name="T41" fmla="*/ 6 h 14"/>
                      <a:gd name="T42" fmla="*/ 13 w 13"/>
                      <a:gd name="T43" fmla="*/ 7 h 14"/>
                      <a:gd name="T44" fmla="*/ 13 w 13"/>
                      <a:gd name="T45" fmla="*/ 9 h 14"/>
                      <a:gd name="T46" fmla="*/ 13 w 13"/>
                      <a:gd name="T47" fmla="*/ 10 h 14"/>
                      <a:gd name="T48" fmla="*/ 12 w 13"/>
                      <a:gd name="T49" fmla="*/ 11 h 14"/>
                      <a:gd name="T50" fmla="*/ 11 w 13"/>
                      <a:gd name="T51" fmla="*/ 12 h 14"/>
                      <a:gd name="T52" fmla="*/ 11 w 13"/>
                      <a:gd name="T53" fmla="*/ 12 h 14"/>
                      <a:gd name="T54" fmla="*/ 10 w 13"/>
                      <a:gd name="T55" fmla="*/ 13 h 14"/>
                      <a:gd name="T56" fmla="*/ 8 w 13"/>
                      <a:gd name="T57" fmla="*/ 14 h 14"/>
                      <a:gd name="T58" fmla="*/ 7 w 13"/>
                      <a:gd name="T59" fmla="*/ 14 h 14"/>
                      <a:gd name="T60" fmla="*/ 5 w 13"/>
                      <a:gd name="T61" fmla="*/ 14 h 14"/>
                      <a:gd name="T62" fmla="*/ 4 w 13"/>
                      <a:gd name="T63" fmla="*/ 14 h 14"/>
                      <a:gd name="T64" fmla="*/ 3 w 13"/>
                      <a:gd name="T65" fmla="*/ 13 h 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4"/>
                      <a:gd name="T101" fmla="*/ 13 w 13"/>
                      <a:gd name="T102" fmla="*/ 14 h 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4">
                        <a:moveTo>
                          <a:pt x="3" y="13"/>
                        </a:move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2" y="6"/>
                        </a:lnTo>
                        <a:lnTo>
                          <a:pt x="13" y="7"/>
                        </a:lnTo>
                        <a:lnTo>
                          <a:pt x="13" y="9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1" y="12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7" y="14"/>
                        </a:lnTo>
                        <a:lnTo>
                          <a:pt x="5" y="14"/>
                        </a:lnTo>
                        <a:lnTo>
                          <a:pt x="4" y="14"/>
                        </a:lnTo>
                        <a:lnTo>
                          <a:pt x="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5" name="Freeform 74"/>
                  <p:cNvSpPr>
                    <a:spLocks/>
                  </p:cNvSpPr>
                  <p:nvPr/>
                </p:nvSpPr>
                <p:spPr bwMode="auto">
                  <a:xfrm>
                    <a:off x="1103" y="2289"/>
                    <a:ext cx="24" cy="35"/>
                  </a:xfrm>
                  <a:custGeom>
                    <a:avLst/>
                    <a:gdLst>
                      <a:gd name="T0" fmla="*/ 11 w 24"/>
                      <a:gd name="T1" fmla="*/ 14 h 35"/>
                      <a:gd name="T2" fmla="*/ 4 w 24"/>
                      <a:gd name="T3" fmla="*/ 16 h 35"/>
                      <a:gd name="T4" fmla="*/ 2 w 24"/>
                      <a:gd name="T5" fmla="*/ 17 h 35"/>
                      <a:gd name="T6" fmla="*/ 1 w 24"/>
                      <a:gd name="T7" fmla="*/ 15 h 35"/>
                      <a:gd name="T8" fmla="*/ 0 w 24"/>
                      <a:gd name="T9" fmla="*/ 13 h 35"/>
                      <a:gd name="T10" fmla="*/ 0 w 24"/>
                      <a:gd name="T11" fmla="*/ 10 h 35"/>
                      <a:gd name="T12" fmla="*/ 1 w 24"/>
                      <a:gd name="T13" fmla="*/ 9 h 35"/>
                      <a:gd name="T14" fmla="*/ 3 w 24"/>
                      <a:gd name="T15" fmla="*/ 8 h 35"/>
                      <a:gd name="T16" fmla="*/ 4 w 24"/>
                      <a:gd name="T17" fmla="*/ 8 h 35"/>
                      <a:gd name="T18" fmla="*/ 5 w 24"/>
                      <a:gd name="T19" fmla="*/ 7 h 35"/>
                      <a:gd name="T20" fmla="*/ 5 w 24"/>
                      <a:gd name="T21" fmla="*/ 7 h 35"/>
                      <a:gd name="T22" fmla="*/ 5 w 24"/>
                      <a:gd name="T23" fmla="*/ 7 h 35"/>
                      <a:gd name="T24" fmla="*/ 5 w 24"/>
                      <a:gd name="T25" fmla="*/ 6 h 35"/>
                      <a:gd name="T26" fmla="*/ 5 w 24"/>
                      <a:gd name="T27" fmla="*/ 5 h 35"/>
                      <a:gd name="T28" fmla="*/ 5 w 24"/>
                      <a:gd name="T29" fmla="*/ 4 h 35"/>
                      <a:gd name="T30" fmla="*/ 5 w 24"/>
                      <a:gd name="T31" fmla="*/ 2 h 35"/>
                      <a:gd name="T32" fmla="*/ 8 w 24"/>
                      <a:gd name="T33" fmla="*/ 2 h 35"/>
                      <a:gd name="T34" fmla="*/ 10 w 24"/>
                      <a:gd name="T35" fmla="*/ 1 h 35"/>
                      <a:gd name="T36" fmla="*/ 12 w 24"/>
                      <a:gd name="T37" fmla="*/ 0 h 35"/>
                      <a:gd name="T38" fmla="*/ 13 w 24"/>
                      <a:gd name="T39" fmla="*/ 2 h 35"/>
                      <a:gd name="T40" fmla="*/ 23 w 24"/>
                      <a:gd name="T41" fmla="*/ 30 h 35"/>
                      <a:gd name="T42" fmla="*/ 24 w 24"/>
                      <a:gd name="T43" fmla="*/ 32 h 35"/>
                      <a:gd name="T44" fmla="*/ 22 w 24"/>
                      <a:gd name="T45" fmla="*/ 33 h 35"/>
                      <a:gd name="T46" fmla="*/ 17 w 24"/>
                      <a:gd name="T47" fmla="*/ 34 h 35"/>
                      <a:gd name="T48" fmla="*/ 15 w 24"/>
                      <a:gd name="T49" fmla="*/ 35 h 35"/>
                      <a:gd name="T50" fmla="*/ 15 w 24"/>
                      <a:gd name="T51" fmla="*/ 33 h 35"/>
                      <a:gd name="T52" fmla="*/ 8 w 24"/>
                      <a:gd name="T53" fmla="*/ 13 h 35"/>
                      <a:gd name="T54" fmla="*/ 11 w 24"/>
                      <a:gd name="T55" fmla="*/ 14 h 3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"/>
                      <a:gd name="T85" fmla="*/ 0 h 35"/>
                      <a:gd name="T86" fmla="*/ 24 w 24"/>
                      <a:gd name="T87" fmla="*/ 35 h 3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" h="35">
                        <a:moveTo>
                          <a:pt x="11" y="14"/>
                        </a:moveTo>
                        <a:lnTo>
                          <a:pt x="4" y="16"/>
                        </a:lnTo>
                        <a:lnTo>
                          <a:pt x="2" y="17"/>
                        </a:lnTo>
                        <a:lnTo>
                          <a:pt x="1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8" y="2"/>
                        </a:lnTo>
                        <a:lnTo>
                          <a:pt x="10" y="1"/>
                        </a:lnTo>
                        <a:lnTo>
                          <a:pt x="12" y="0"/>
                        </a:lnTo>
                        <a:lnTo>
                          <a:pt x="13" y="2"/>
                        </a:lnTo>
                        <a:lnTo>
                          <a:pt x="23" y="30"/>
                        </a:lnTo>
                        <a:lnTo>
                          <a:pt x="24" y="32"/>
                        </a:lnTo>
                        <a:lnTo>
                          <a:pt x="22" y="33"/>
                        </a:lnTo>
                        <a:lnTo>
                          <a:pt x="17" y="34"/>
                        </a:lnTo>
                        <a:lnTo>
                          <a:pt x="15" y="35"/>
                        </a:lnTo>
                        <a:lnTo>
                          <a:pt x="15" y="33"/>
                        </a:lnTo>
                        <a:lnTo>
                          <a:pt x="8" y="13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6" name="Freeform 75"/>
                  <p:cNvSpPr>
                    <a:spLocks/>
                  </p:cNvSpPr>
                  <p:nvPr/>
                </p:nvSpPr>
                <p:spPr bwMode="auto">
                  <a:xfrm>
                    <a:off x="1105" y="229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1 w 19"/>
                      <a:gd name="T3" fmla="*/ 12 h 29"/>
                      <a:gd name="T4" fmla="*/ 0 w 19"/>
                      <a:gd name="T5" fmla="*/ 9 h 29"/>
                      <a:gd name="T6" fmla="*/ 1 w 19"/>
                      <a:gd name="T7" fmla="*/ 7 h 29"/>
                      <a:gd name="T8" fmla="*/ 3 w 19"/>
                      <a:gd name="T9" fmla="*/ 6 h 29"/>
                      <a:gd name="T10" fmla="*/ 5 w 19"/>
                      <a:gd name="T11" fmla="*/ 6 h 29"/>
                      <a:gd name="T12" fmla="*/ 6 w 19"/>
                      <a:gd name="T13" fmla="*/ 5 h 29"/>
                      <a:gd name="T14" fmla="*/ 6 w 19"/>
                      <a:gd name="T15" fmla="*/ 4 h 29"/>
                      <a:gd name="T16" fmla="*/ 6 w 19"/>
                      <a:gd name="T17" fmla="*/ 3 h 29"/>
                      <a:gd name="T18" fmla="*/ 6 w 19"/>
                      <a:gd name="T19" fmla="*/ 2 h 29"/>
                      <a:gd name="T20" fmla="*/ 6 w 19"/>
                      <a:gd name="T21" fmla="*/ 0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5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7"/>
                        </a:lnTo>
                        <a:lnTo>
                          <a:pt x="3" y="6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5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7" name="Freeform 76"/>
                  <p:cNvSpPr>
                    <a:spLocks/>
                  </p:cNvSpPr>
                  <p:nvPr/>
                </p:nvSpPr>
                <p:spPr bwMode="auto">
                  <a:xfrm>
                    <a:off x="958" y="2339"/>
                    <a:ext cx="23" cy="35"/>
                  </a:xfrm>
                  <a:custGeom>
                    <a:avLst/>
                    <a:gdLst>
                      <a:gd name="T0" fmla="*/ 10 w 23"/>
                      <a:gd name="T1" fmla="*/ 1 h 35"/>
                      <a:gd name="T2" fmla="*/ 7 w 23"/>
                      <a:gd name="T3" fmla="*/ 1 h 35"/>
                      <a:gd name="T4" fmla="*/ 6 w 23"/>
                      <a:gd name="T5" fmla="*/ 3 h 35"/>
                      <a:gd name="T6" fmla="*/ 6 w 23"/>
                      <a:gd name="T7" fmla="*/ 5 h 35"/>
                      <a:gd name="T8" fmla="*/ 6 w 23"/>
                      <a:gd name="T9" fmla="*/ 6 h 35"/>
                      <a:gd name="T10" fmla="*/ 6 w 23"/>
                      <a:gd name="T11" fmla="*/ 7 h 35"/>
                      <a:gd name="T12" fmla="*/ 6 w 23"/>
                      <a:gd name="T13" fmla="*/ 7 h 35"/>
                      <a:gd name="T14" fmla="*/ 6 w 23"/>
                      <a:gd name="T15" fmla="*/ 8 h 35"/>
                      <a:gd name="T16" fmla="*/ 5 w 23"/>
                      <a:gd name="T17" fmla="*/ 8 h 35"/>
                      <a:gd name="T18" fmla="*/ 4 w 23"/>
                      <a:gd name="T19" fmla="*/ 9 h 35"/>
                      <a:gd name="T20" fmla="*/ 3 w 23"/>
                      <a:gd name="T21" fmla="*/ 9 h 35"/>
                      <a:gd name="T22" fmla="*/ 2 w 23"/>
                      <a:gd name="T23" fmla="*/ 10 h 35"/>
                      <a:gd name="T24" fmla="*/ 0 w 23"/>
                      <a:gd name="T25" fmla="*/ 11 h 35"/>
                      <a:gd name="T26" fmla="*/ 1 w 23"/>
                      <a:gd name="T27" fmla="*/ 12 h 35"/>
                      <a:gd name="T28" fmla="*/ 1 w 23"/>
                      <a:gd name="T29" fmla="*/ 15 h 35"/>
                      <a:gd name="T30" fmla="*/ 2 w 23"/>
                      <a:gd name="T31" fmla="*/ 18 h 35"/>
                      <a:gd name="T32" fmla="*/ 4 w 23"/>
                      <a:gd name="T33" fmla="*/ 17 h 35"/>
                      <a:gd name="T34" fmla="*/ 8 w 23"/>
                      <a:gd name="T35" fmla="*/ 15 h 35"/>
                      <a:gd name="T36" fmla="*/ 15 w 23"/>
                      <a:gd name="T37" fmla="*/ 34 h 35"/>
                      <a:gd name="T38" fmla="*/ 16 w 23"/>
                      <a:gd name="T39" fmla="*/ 35 h 35"/>
                      <a:gd name="T40" fmla="*/ 18 w 23"/>
                      <a:gd name="T41" fmla="*/ 35 h 35"/>
                      <a:gd name="T42" fmla="*/ 21 w 23"/>
                      <a:gd name="T43" fmla="*/ 34 h 35"/>
                      <a:gd name="T44" fmla="*/ 23 w 23"/>
                      <a:gd name="T45" fmla="*/ 33 h 35"/>
                      <a:gd name="T46" fmla="*/ 23 w 23"/>
                      <a:gd name="T47" fmla="*/ 31 h 35"/>
                      <a:gd name="T48" fmla="*/ 13 w 23"/>
                      <a:gd name="T49" fmla="*/ 3 h 35"/>
                      <a:gd name="T50" fmla="*/ 13 w 23"/>
                      <a:gd name="T51" fmla="*/ 0 h 35"/>
                      <a:gd name="T52" fmla="*/ 10 w 23"/>
                      <a:gd name="T53" fmla="*/ 1 h 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3"/>
                      <a:gd name="T82" fmla="*/ 0 h 35"/>
                      <a:gd name="T83" fmla="*/ 23 w 23"/>
                      <a:gd name="T84" fmla="*/ 35 h 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3" h="35">
                        <a:moveTo>
                          <a:pt x="10" y="1"/>
                        </a:moveTo>
                        <a:lnTo>
                          <a:pt x="7" y="1"/>
                        </a:lnTo>
                        <a:lnTo>
                          <a:pt x="6" y="3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1" y="15"/>
                        </a:lnTo>
                        <a:lnTo>
                          <a:pt x="2" y="18"/>
                        </a:lnTo>
                        <a:lnTo>
                          <a:pt x="4" y="17"/>
                        </a:ln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3" y="31"/>
                        </a:lnTo>
                        <a:lnTo>
                          <a:pt x="13" y="3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8" name="Freeform 77"/>
                  <p:cNvSpPr>
                    <a:spLocks/>
                  </p:cNvSpPr>
                  <p:nvPr/>
                </p:nvSpPr>
                <p:spPr bwMode="auto">
                  <a:xfrm>
                    <a:off x="960" y="2342"/>
                    <a:ext cx="19" cy="30"/>
                  </a:xfrm>
                  <a:custGeom>
                    <a:avLst/>
                    <a:gdLst>
                      <a:gd name="T0" fmla="*/ 8 w 19"/>
                      <a:gd name="T1" fmla="*/ 9 h 30"/>
                      <a:gd name="T2" fmla="*/ 1 w 19"/>
                      <a:gd name="T3" fmla="*/ 11 h 30"/>
                      <a:gd name="T4" fmla="*/ 0 w 19"/>
                      <a:gd name="T5" fmla="*/ 9 h 30"/>
                      <a:gd name="T6" fmla="*/ 2 w 19"/>
                      <a:gd name="T7" fmla="*/ 8 h 30"/>
                      <a:gd name="T8" fmla="*/ 3 w 19"/>
                      <a:gd name="T9" fmla="*/ 7 h 30"/>
                      <a:gd name="T10" fmla="*/ 4 w 19"/>
                      <a:gd name="T11" fmla="*/ 7 h 30"/>
                      <a:gd name="T12" fmla="*/ 5 w 19"/>
                      <a:gd name="T13" fmla="*/ 6 h 30"/>
                      <a:gd name="T14" fmla="*/ 6 w 19"/>
                      <a:gd name="T15" fmla="*/ 5 h 30"/>
                      <a:gd name="T16" fmla="*/ 6 w 19"/>
                      <a:gd name="T17" fmla="*/ 4 h 30"/>
                      <a:gd name="T18" fmla="*/ 6 w 19"/>
                      <a:gd name="T19" fmla="*/ 2 h 30"/>
                      <a:gd name="T20" fmla="*/ 6 w 19"/>
                      <a:gd name="T21" fmla="*/ 1 h 30"/>
                      <a:gd name="T22" fmla="*/ 8 w 19"/>
                      <a:gd name="T23" fmla="*/ 0 h 30"/>
                      <a:gd name="T24" fmla="*/ 19 w 19"/>
                      <a:gd name="T25" fmla="*/ 29 h 30"/>
                      <a:gd name="T26" fmla="*/ 15 w 19"/>
                      <a:gd name="T27" fmla="*/ 30 h 30"/>
                      <a:gd name="T28" fmla="*/ 8 w 19"/>
                      <a:gd name="T29" fmla="*/ 9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30"/>
                      <a:gd name="T47" fmla="*/ 19 w 19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30">
                        <a:moveTo>
                          <a:pt x="8" y="9"/>
                        </a:move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2" y="8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9" y="29"/>
                        </a:lnTo>
                        <a:lnTo>
                          <a:pt x="15" y="30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59" name="Freeform 78"/>
                  <p:cNvSpPr>
                    <a:spLocks/>
                  </p:cNvSpPr>
                  <p:nvPr/>
                </p:nvSpPr>
                <p:spPr bwMode="auto">
                  <a:xfrm>
                    <a:off x="973" y="2334"/>
                    <a:ext cx="24" cy="34"/>
                  </a:xfrm>
                  <a:custGeom>
                    <a:avLst/>
                    <a:gdLst>
                      <a:gd name="T0" fmla="*/ 10 w 24"/>
                      <a:gd name="T1" fmla="*/ 0 h 34"/>
                      <a:gd name="T2" fmla="*/ 8 w 24"/>
                      <a:gd name="T3" fmla="*/ 1 h 34"/>
                      <a:gd name="T4" fmla="*/ 6 w 24"/>
                      <a:gd name="T5" fmla="*/ 2 h 34"/>
                      <a:gd name="T6" fmla="*/ 6 w 24"/>
                      <a:gd name="T7" fmla="*/ 4 h 34"/>
                      <a:gd name="T8" fmla="*/ 6 w 24"/>
                      <a:gd name="T9" fmla="*/ 5 h 34"/>
                      <a:gd name="T10" fmla="*/ 6 w 24"/>
                      <a:gd name="T11" fmla="*/ 6 h 34"/>
                      <a:gd name="T12" fmla="*/ 6 w 24"/>
                      <a:gd name="T13" fmla="*/ 6 h 34"/>
                      <a:gd name="T14" fmla="*/ 6 w 24"/>
                      <a:gd name="T15" fmla="*/ 8 h 34"/>
                      <a:gd name="T16" fmla="*/ 6 w 24"/>
                      <a:gd name="T17" fmla="*/ 8 h 34"/>
                      <a:gd name="T18" fmla="*/ 5 w 24"/>
                      <a:gd name="T19" fmla="*/ 9 h 34"/>
                      <a:gd name="T20" fmla="*/ 4 w 24"/>
                      <a:gd name="T21" fmla="*/ 9 h 34"/>
                      <a:gd name="T22" fmla="*/ 2 w 24"/>
                      <a:gd name="T23" fmla="*/ 10 h 34"/>
                      <a:gd name="T24" fmla="*/ 0 w 24"/>
                      <a:gd name="T25" fmla="*/ 11 h 34"/>
                      <a:gd name="T26" fmla="*/ 1 w 24"/>
                      <a:gd name="T27" fmla="*/ 12 h 34"/>
                      <a:gd name="T28" fmla="*/ 2 w 24"/>
                      <a:gd name="T29" fmla="*/ 15 h 34"/>
                      <a:gd name="T30" fmla="*/ 3 w 24"/>
                      <a:gd name="T31" fmla="*/ 17 h 34"/>
                      <a:gd name="T32" fmla="*/ 4 w 24"/>
                      <a:gd name="T33" fmla="*/ 16 h 34"/>
                      <a:gd name="T34" fmla="*/ 9 w 24"/>
                      <a:gd name="T35" fmla="*/ 15 h 34"/>
                      <a:gd name="T36" fmla="*/ 16 w 24"/>
                      <a:gd name="T37" fmla="*/ 33 h 34"/>
                      <a:gd name="T38" fmla="*/ 16 w 24"/>
                      <a:gd name="T39" fmla="*/ 34 h 34"/>
                      <a:gd name="T40" fmla="*/ 18 w 24"/>
                      <a:gd name="T41" fmla="*/ 34 h 34"/>
                      <a:gd name="T42" fmla="*/ 22 w 24"/>
                      <a:gd name="T43" fmla="*/ 33 h 34"/>
                      <a:gd name="T44" fmla="*/ 24 w 24"/>
                      <a:gd name="T45" fmla="*/ 32 h 34"/>
                      <a:gd name="T46" fmla="*/ 23 w 24"/>
                      <a:gd name="T47" fmla="*/ 30 h 34"/>
                      <a:gd name="T48" fmla="*/ 14 w 24"/>
                      <a:gd name="T49" fmla="*/ 2 h 34"/>
                      <a:gd name="T50" fmla="*/ 13 w 24"/>
                      <a:gd name="T51" fmla="*/ 0 h 34"/>
                      <a:gd name="T52" fmla="*/ 10 w 24"/>
                      <a:gd name="T53" fmla="*/ 0 h 3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4"/>
                      <a:gd name="T83" fmla="*/ 24 w 24"/>
                      <a:gd name="T84" fmla="*/ 34 h 3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4">
                        <a:moveTo>
                          <a:pt x="10" y="0"/>
                        </a:moveTo>
                        <a:lnTo>
                          <a:pt x="8" y="1"/>
                        </a:lnTo>
                        <a:lnTo>
                          <a:pt x="6" y="2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6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2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2" y="15"/>
                        </a:lnTo>
                        <a:lnTo>
                          <a:pt x="3" y="17"/>
                        </a:lnTo>
                        <a:lnTo>
                          <a:pt x="4" y="16"/>
                        </a:lnTo>
                        <a:lnTo>
                          <a:pt x="9" y="15"/>
                        </a:lnTo>
                        <a:lnTo>
                          <a:pt x="16" y="33"/>
                        </a:lnTo>
                        <a:lnTo>
                          <a:pt x="16" y="34"/>
                        </a:lnTo>
                        <a:lnTo>
                          <a:pt x="18" y="34"/>
                        </a:lnTo>
                        <a:lnTo>
                          <a:pt x="22" y="33"/>
                        </a:lnTo>
                        <a:lnTo>
                          <a:pt x="24" y="32"/>
                        </a:lnTo>
                        <a:lnTo>
                          <a:pt x="23" y="30"/>
                        </a:lnTo>
                        <a:lnTo>
                          <a:pt x="14" y="2"/>
                        </a:lnTo>
                        <a:lnTo>
                          <a:pt x="13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0" name="Freeform 79"/>
                  <p:cNvSpPr>
                    <a:spLocks/>
                  </p:cNvSpPr>
                  <p:nvPr/>
                </p:nvSpPr>
                <p:spPr bwMode="auto">
                  <a:xfrm>
                    <a:off x="976" y="2336"/>
                    <a:ext cx="18" cy="30"/>
                  </a:xfrm>
                  <a:custGeom>
                    <a:avLst/>
                    <a:gdLst>
                      <a:gd name="T0" fmla="*/ 7 w 18"/>
                      <a:gd name="T1" fmla="*/ 10 h 30"/>
                      <a:gd name="T2" fmla="*/ 1 w 18"/>
                      <a:gd name="T3" fmla="*/ 12 h 30"/>
                      <a:gd name="T4" fmla="*/ 0 w 18"/>
                      <a:gd name="T5" fmla="*/ 10 h 30"/>
                      <a:gd name="T6" fmla="*/ 1 w 18"/>
                      <a:gd name="T7" fmla="*/ 9 h 30"/>
                      <a:gd name="T8" fmla="*/ 3 w 18"/>
                      <a:gd name="T9" fmla="*/ 8 h 30"/>
                      <a:gd name="T10" fmla="*/ 4 w 18"/>
                      <a:gd name="T11" fmla="*/ 8 h 30"/>
                      <a:gd name="T12" fmla="*/ 4 w 18"/>
                      <a:gd name="T13" fmla="*/ 7 h 30"/>
                      <a:gd name="T14" fmla="*/ 5 w 18"/>
                      <a:gd name="T15" fmla="*/ 6 h 30"/>
                      <a:gd name="T16" fmla="*/ 5 w 18"/>
                      <a:gd name="T17" fmla="*/ 4 h 30"/>
                      <a:gd name="T18" fmla="*/ 5 w 18"/>
                      <a:gd name="T19" fmla="*/ 2 h 30"/>
                      <a:gd name="T20" fmla="*/ 5 w 18"/>
                      <a:gd name="T21" fmla="*/ 1 h 30"/>
                      <a:gd name="T22" fmla="*/ 9 w 18"/>
                      <a:gd name="T23" fmla="*/ 0 h 30"/>
                      <a:gd name="T24" fmla="*/ 18 w 18"/>
                      <a:gd name="T25" fmla="*/ 29 h 30"/>
                      <a:gd name="T26" fmla="*/ 14 w 18"/>
                      <a:gd name="T27" fmla="*/ 30 h 30"/>
                      <a:gd name="T28" fmla="*/ 7 w 18"/>
                      <a:gd name="T29" fmla="*/ 10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"/>
                      <a:gd name="T46" fmla="*/ 0 h 30"/>
                      <a:gd name="T47" fmla="*/ 18 w 18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" h="30">
                        <a:moveTo>
                          <a:pt x="7" y="10"/>
                        </a:move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4" y="7"/>
                        </a:lnTo>
                        <a:lnTo>
                          <a:pt x="5" y="6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8" y="29"/>
                        </a:lnTo>
                        <a:lnTo>
                          <a:pt x="14" y="3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1" name="Freeform 80"/>
                  <p:cNvSpPr>
                    <a:spLocks/>
                  </p:cNvSpPr>
                  <p:nvPr/>
                </p:nvSpPr>
                <p:spPr bwMode="auto">
                  <a:xfrm>
                    <a:off x="1188" y="2533"/>
                    <a:ext cx="28" cy="38"/>
                  </a:xfrm>
                  <a:custGeom>
                    <a:avLst/>
                    <a:gdLst>
                      <a:gd name="T0" fmla="*/ 18 w 28"/>
                      <a:gd name="T1" fmla="*/ 13 h 38"/>
                      <a:gd name="T2" fmla="*/ 14 w 28"/>
                      <a:gd name="T3" fmla="*/ 13 h 38"/>
                      <a:gd name="T4" fmla="*/ 11 w 28"/>
                      <a:gd name="T5" fmla="*/ 14 h 38"/>
                      <a:gd name="T6" fmla="*/ 10 w 28"/>
                      <a:gd name="T7" fmla="*/ 14 h 38"/>
                      <a:gd name="T8" fmla="*/ 9 w 28"/>
                      <a:gd name="T9" fmla="*/ 12 h 38"/>
                      <a:gd name="T10" fmla="*/ 21 w 28"/>
                      <a:gd name="T11" fmla="*/ 8 h 38"/>
                      <a:gd name="T12" fmla="*/ 18 w 28"/>
                      <a:gd name="T13" fmla="*/ 2 h 38"/>
                      <a:gd name="T14" fmla="*/ 16 w 28"/>
                      <a:gd name="T15" fmla="*/ 1 h 38"/>
                      <a:gd name="T16" fmla="*/ 0 w 28"/>
                      <a:gd name="T17" fmla="*/ 7 h 38"/>
                      <a:gd name="T18" fmla="*/ 3 w 28"/>
                      <a:gd name="T19" fmla="*/ 25 h 38"/>
                      <a:gd name="T20" fmla="*/ 6 w 28"/>
                      <a:gd name="T21" fmla="*/ 27 h 38"/>
                      <a:gd name="T22" fmla="*/ 10 w 28"/>
                      <a:gd name="T23" fmla="*/ 25 h 38"/>
                      <a:gd name="T24" fmla="*/ 11 w 28"/>
                      <a:gd name="T25" fmla="*/ 24 h 38"/>
                      <a:gd name="T26" fmla="*/ 11 w 28"/>
                      <a:gd name="T27" fmla="*/ 23 h 38"/>
                      <a:gd name="T28" fmla="*/ 12 w 28"/>
                      <a:gd name="T29" fmla="*/ 22 h 38"/>
                      <a:gd name="T30" fmla="*/ 13 w 28"/>
                      <a:gd name="T31" fmla="*/ 22 h 38"/>
                      <a:gd name="T32" fmla="*/ 15 w 28"/>
                      <a:gd name="T33" fmla="*/ 21 h 38"/>
                      <a:gd name="T34" fmla="*/ 16 w 28"/>
                      <a:gd name="T35" fmla="*/ 21 h 38"/>
                      <a:gd name="T36" fmla="*/ 18 w 28"/>
                      <a:gd name="T37" fmla="*/ 22 h 38"/>
                      <a:gd name="T38" fmla="*/ 18 w 28"/>
                      <a:gd name="T39" fmla="*/ 23 h 38"/>
                      <a:gd name="T40" fmla="*/ 20 w 28"/>
                      <a:gd name="T41" fmla="*/ 25 h 38"/>
                      <a:gd name="T42" fmla="*/ 20 w 28"/>
                      <a:gd name="T43" fmla="*/ 26 h 38"/>
                      <a:gd name="T44" fmla="*/ 20 w 28"/>
                      <a:gd name="T45" fmla="*/ 28 h 38"/>
                      <a:gd name="T46" fmla="*/ 17 w 28"/>
                      <a:gd name="T47" fmla="*/ 29 h 38"/>
                      <a:gd name="T48" fmla="*/ 16 w 28"/>
                      <a:gd name="T49" fmla="*/ 30 h 38"/>
                      <a:gd name="T50" fmla="*/ 15 w 28"/>
                      <a:gd name="T51" fmla="*/ 30 h 38"/>
                      <a:gd name="T52" fmla="*/ 14 w 28"/>
                      <a:gd name="T53" fmla="*/ 30 h 38"/>
                      <a:gd name="T54" fmla="*/ 13 w 28"/>
                      <a:gd name="T55" fmla="*/ 29 h 38"/>
                      <a:gd name="T56" fmla="*/ 11 w 28"/>
                      <a:gd name="T57" fmla="*/ 26 h 38"/>
                      <a:gd name="T58" fmla="*/ 6 w 28"/>
                      <a:gd name="T59" fmla="*/ 28 h 38"/>
                      <a:gd name="T60" fmla="*/ 4 w 28"/>
                      <a:gd name="T61" fmla="*/ 31 h 38"/>
                      <a:gd name="T62" fmla="*/ 7 w 28"/>
                      <a:gd name="T63" fmla="*/ 36 h 38"/>
                      <a:gd name="T64" fmla="*/ 11 w 28"/>
                      <a:gd name="T65" fmla="*/ 38 h 38"/>
                      <a:gd name="T66" fmla="*/ 15 w 28"/>
                      <a:gd name="T67" fmla="*/ 38 h 38"/>
                      <a:gd name="T68" fmla="*/ 18 w 28"/>
                      <a:gd name="T69" fmla="*/ 37 h 38"/>
                      <a:gd name="T70" fmla="*/ 24 w 28"/>
                      <a:gd name="T71" fmla="*/ 35 h 38"/>
                      <a:gd name="T72" fmla="*/ 27 w 28"/>
                      <a:gd name="T73" fmla="*/ 30 h 38"/>
                      <a:gd name="T74" fmla="*/ 28 w 28"/>
                      <a:gd name="T75" fmla="*/ 25 h 38"/>
                      <a:gd name="T76" fmla="*/ 27 w 28"/>
                      <a:gd name="T77" fmla="*/ 21 h 38"/>
                      <a:gd name="T78" fmla="*/ 25 w 28"/>
                      <a:gd name="T79" fmla="*/ 16 h 38"/>
                      <a:gd name="T80" fmla="*/ 21 w 28"/>
                      <a:gd name="T81" fmla="*/ 14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8"/>
                      <a:gd name="T124" fmla="*/ 0 h 38"/>
                      <a:gd name="T125" fmla="*/ 28 w 28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8" h="38">
                        <a:moveTo>
                          <a:pt x="21" y="14"/>
                        </a:moveTo>
                        <a:lnTo>
                          <a:pt x="18" y="13"/>
                        </a:lnTo>
                        <a:lnTo>
                          <a:pt x="16" y="13"/>
                        </a:lnTo>
                        <a:lnTo>
                          <a:pt x="14" y="13"/>
                        </a:lnTo>
                        <a:lnTo>
                          <a:pt x="12" y="13"/>
                        </a:lnTo>
                        <a:lnTo>
                          <a:pt x="11" y="14"/>
                        </a:lnTo>
                        <a:lnTo>
                          <a:pt x="10" y="14"/>
                        </a:lnTo>
                        <a:lnTo>
                          <a:pt x="9" y="15"/>
                        </a:lnTo>
                        <a:lnTo>
                          <a:pt x="9" y="12"/>
                        </a:lnTo>
                        <a:lnTo>
                          <a:pt x="18" y="9"/>
                        </a:lnTo>
                        <a:lnTo>
                          <a:pt x="21" y="8"/>
                        </a:lnTo>
                        <a:lnTo>
                          <a:pt x="21" y="7"/>
                        </a:lnTo>
                        <a:lnTo>
                          <a:pt x="18" y="2"/>
                        </a:lnTo>
                        <a:lnTo>
                          <a:pt x="18" y="0"/>
                        </a:lnTo>
                        <a:lnTo>
                          <a:pt x="16" y="1"/>
                        </a:lnTo>
                        <a:lnTo>
                          <a:pt x="1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3" y="25"/>
                        </a:lnTo>
                        <a:lnTo>
                          <a:pt x="3" y="27"/>
                        </a:lnTo>
                        <a:lnTo>
                          <a:pt x="6" y="27"/>
                        </a:lnTo>
                        <a:lnTo>
                          <a:pt x="9" y="26"/>
                        </a:lnTo>
                        <a:lnTo>
                          <a:pt x="10" y="25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2" y="23"/>
                        </a:lnTo>
                        <a:lnTo>
                          <a:pt x="12" y="22"/>
                        </a:lnTo>
                        <a:lnTo>
                          <a:pt x="13" y="22"/>
                        </a:lnTo>
                        <a:lnTo>
                          <a:pt x="14" y="21"/>
                        </a:lnTo>
                        <a:lnTo>
                          <a:pt x="15" y="21"/>
                        </a:lnTo>
                        <a:lnTo>
                          <a:pt x="16" y="21"/>
                        </a:lnTo>
                        <a:lnTo>
                          <a:pt x="17" y="22"/>
                        </a:lnTo>
                        <a:lnTo>
                          <a:pt x="18" y="22"/>
                        </a:lnTo>
                        <a:lnTo>
                          <a:pt x="18" y="23"/>
                        </a:lnTo>
                        <a:lnTo>
                          <a:pt x="20" y="24"/>
                        </a:lnTo>
                        <a:lnTo>
                          <a:pt x="20" y="25"/>
                        </a:lnTo>
                        <a:lnTo>
                          <a:pt x="20" y="26"/>
                        </a:lnTo>
                        <a:lnTo>
                          <a:pt x="20" y="27"/>
                        </a:lnTo>
                        <a:lnTo>
                          <a:pt x="20" y="28"/>
                        </a:lnTo>
                        <a:lnTo>
                          <a:pt x="18" y="28"/>
                        </a:lnTo>
                        <a:lnTo>
                          <a:pt x="17" y="29"/>
                        </a:lnTo>
                        <a:lnTo>
                          <a:pt x="16" y="30"/>
                        </a:lnTo>
                        <a:lnTo>
                          <a:pt x="15" y="30"/>
                        </a:lnTo>
                        <a:lnTo>
                          <a:pt x="14" y="30"/>
                        </a:lnTo>
                        <a:lnTo>
                          <a:pt x="13" y="29"/>
                        </a:lnTo>
                        <a:lnTo>
                          <a:pt x="12" y="28"/>
                        </a:lnTo>
                        <a:lnTo>
                          <a:pt x="11" y="26"/>
                        </a:lnTo>
                        <a:lnTo>
                          <a:pt x="9" y="27"/>
                        </a:lnTo>
                        <a:lnTo>
                          <a:pt x="6" y="28"/>
                        </a:lnTo>
                        <a:lnTo>
                          <a:pt x="3" y="29"/>
                        </a:lnTo>
                        <a:lnTo>
                          <a:pt x="4" y="31"/>
                        </a:lnTo>
                        <a:lnTo>
                          <a:pt x="6" y="34"/>
                        </a:lnTo>
                        <a:lnTo>
                          <a:pt x="7" y="36"/>
                        </a:lnTo>
                        <a:lnTo>
                          <a:pt x="9" y="37"/>
                        </a:lnTo>
                        <a:lnTo>
                          <a:pt x="11" y="38"/>
                        </a:lnTo>
                        <a:lnTo>
                          <a:pt x="13" y="38"/>
                        </a:lnTo>
                        <a:lnTo>
                          <a:pt x="15" y="38"/>
                        </a:lnTo>
                        <a:lnTo>
                          <a:pt x="16" y="38"/>
                        </a:lnTo>
                        <a:lnTo>
                          <a:pt x="18" y="37"/>
                        </a:lnTo>
                        <a:lnTo>
                          <a:pt x="22" y="36"/>
                        </a:lnTo>
                        <a:lnTo>
                          <a:pt x="24" y="35"/>
                        </a:lnTo>
                        <a:lnTo>
                          <a:pt x="26" y="33"/>
                        </a:lnTo>
                        <a:lnTo>
                          <a:pt x="27" y="30"/>
                        </a:lnTo>
                        <a:lnTo>
                          <a:pt x="28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7" y="21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3" y="15"/>
                        </a:lnTo>
                        <a:lnTo>
                          <a:pt x="2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2" name="Freeform 81"/>
                  <p:cNvSpPr>
                    <a:spLocks/>
                  </p:cNvSpPr>
                  <p:nvPr/>
                </p:nvSpPr>
                <p:spPr bwMode="auto">
                  <a:xfrm>
                    <a:off x="1190" y="2536"/>
                    <a:ext cx="24" cy="33"/>
                  </a:xfrm>
                  <a:custGeom>
                    <a:avLst/>
                    <a:gdLst>
                      <a:gd name="T0" fmla="*/ 8 w 24"/>
                      <a:gd name="T1" fmla="*/ 26 h 33"/>
                      <a:gd name="T2" fmla="*/ 10 w 24"/>
                      <a:gd name="T3" fmla="*/ 28 h 33"/>
                      <a:gd name="T4" fmla="*/ 12 w 24"/>
                      <a:gd name="T5" fmla="*/ 30 h 33"/>
                      <a:gd name="T6" fmla="*/ 14 w 24"/>
                      <a:gd name="T7" fmla="*/ 30 h 33"/>
                      <a:gd name="T8" fmla="*/ 15 w 24"/>
                      <a:gd name="T9" fmla="*/ 28 h 33"/>
                      <a:gd name="T10" fmla="*/ 18 w 24"/>
                      <a:gd name="T11" fmla="*/ 27 h 33"/>
                      <a:gd name="T12" fmla="*/ 20 w 24"/>
                      <a:gd name="T13" fmla="*/ 25 h 33"/>
                      <a:gd name="T14" fmla="*/ 20 w 24"/>
                      <a:gd name="T15" fmla="*/ 22 h 33"/>
                      <a:gd name="T16" fmla="*/ 20 w 24"/>
                      <a:gd name="T17" fmla="*/ 20 h 33"/>
                      <a:gd name="T18" fmla="*/ 18 w 24"/>
                      <a:gd name="T19" fmla="*/ 18 h 33"/>
                      <a:gd name="T20" fmla="*/ 15 w 24"/>
                      <a:gd name="T21" fmla="*/ 17 h 33"/>
                      <a:gd name="T22" fmla="*/ 13 w 24"/>
                      <a:gd name="T23" fmla="*/ 16 h 33"/>
                      <a:gd name="T24" fmla="*/ 11 w 24"/>
                      <a:gd name="T25" fmla="*/ 17 h 33"/>
                      <a:gd name="T26" fmla="*/ 10 w 24"/>
                      <a:gd name="T27" fmla="*/ 17 h 33"/>
                      <a:gd name="T28" fmla="*/ 8 w 24"/>
                      <a:gd name="T29" fmla="*/ 18 h 33"/>
                      <a:gd name="T30" fmla="*/ 8 w 24"/>
                      <a:gd name="T31" fmla="*/ 19 h 33"/>
                      <a:gd name="T32" fmla="*/ 7 w 24"/>
                      <a:gd name="T33" fmla="*/ 21 h 33"/>
                      <a:gd name="T34" fmla="*/ 0 w 24"/>
                      <a:gd name="T35" fmla="*/ 6 h 33"/>
                      <a:gd name="T36" fmla="*/ 16 w 24"/>
                      <a:gd name="T37" fmla="*/ 4 h 33"/>
                      <a:gd name="T38" fmla="*/ 6 w 24"/>
                      <a:gd name="T39" fmla="*/ 17 h 33"/>
                      <a:gd name="T40" fmla="*/ 7 w 24"/>
                      <a:gd name="T41" fmla="*/ 16 h 33"/>
                      <a:gd name="T42" fmla="*/ 7 w 24"/>
                      <a:gd name="T43" fmla="*/ 14 h 33"/>
                      <a:gd name="T44" fmla="*/ 9 w 24"/>
                      <a:gd name="T45" fmla="*/ 13 h 33"/>
                      <a:gd name="T46" fmla="*/ 10 w 24"/>
                      <a:gd name="T47" fmla="*/ 12 h 33"/>
                      <a:gd name="T48" fmla="*/ 14 w 24"/>
                      <a:gd name="T49" fmla="*/ 12 h 33"/>
                      <a:gd name="T50" fmla="*/ 18 w 24"/>
                      <a:gd name="T51" fmla="*/ 13 h 33"/>
                      <a:gd name="T52" fmla="*/ 21 w 24"/>
                      <a:gd name="T53" fmla="*/ 16 h 33"/>
                      <a:gd name="T54" fmla="*/ 23 w 24"/>
                      <a:gd name="T55" fmla="*/ 19 h 33"/>
                      <a:gd name="T56" fmla="*/ 24 w 24"/>
                      <a:gd name="T57" fmla="*/ 22 h 33"/>
                      <a:gd name="T58" fmla="*/ 23 w 24"/>
                      <a:gd name="T59" fmla="*/ 26 h 33"/>
                      <a:gd name="T60" fmla="*/ 21 w 24"/>
                      <a:gd name="T61" fmla="*/ 30 h 33"/>
                      <a:gd name="T62" fmla="*/ 16 w 24"/>
                      <a:gd name="T63" fmla="*/ 32 h 33"/>
                      <a:gd name="T64" fmla="*/ 12 w 24"/>
                      <a:gd name="T65" fmla="*/ 33 h 33"/>
                      <a:gd name="T66" fmla="*/ 9 w 24"/>
                      <a:gd name="T67" fmla="*/ 33 h 33"/>
                      <a:gd name="T68" fmla="*/ 7 w 24"/>
                      <a:gd name="T69" fmla="*/ 31 h 33"/>
                      <a:gd name="T70" fmla="*/ 5 w 24"/>
                      <a:gd name="T71" fmla="*/ 27 h 3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4"/>
                      <a:gd name="T109" fmla="*/ 0 h 33"/>
                      <a:gd name="T110" fmla="*/ 24 w 24"/>
                      <a:gd name="T111" fmla="*/ 33 h 3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4" h="33">
                        <a:moveTo>
                          <a:pt x="5" y="27"/>
                        </a:moveTo>
                        <a:lnTo>
                          <a:pt x="8" y="26"/>
                        </a:lnTo>
                        <a:lnTo>
                          <a:pt x="9" y="27"/>
                        </a:lnTo>
                        <a:lnTo>
                          <a:pt x="10" y="28"/>
                        </a:lnTo>
                        <a:lnTo>
                          <a:pt x="11" y="30"/>
                        </a:lnTo>
                        <a:lnTo>
                          <a:pt x="12" y="30"/>
                        </a:lnTo>
                        <a:lnTo>
                          <a:pt x="13" y="30"/>
                        </a:lnTo>
                        <a:lnTo>
                          <a:pt x="14" y="30"/>
                        </a:lnTo>
                        <a:lnTo>
                          <a:pt x="15" y="28"/>
                        </a:lnTo>
                        <a:lnTo>
                          <a:pt x="16" y="28"/>
                        </a:lnTo>
                        <a:lnTo>
                          <a:pt x="18" y="27"/>
                        </a:lnTo>
                        <a:lnTo>
                          <a:pt x="19" y="26"/>
                        </a:lnTo>
                        <a:lnTo>
                          <a:pt x="20" y="25"/>
                        </a:lnTo>
                        <a:lnTo>
                          <a:pt x="20" y="24"/>
                        </a:lnTo>
                        <a:lnTo>
                          <a:pt x="20" y="22"/>
                        </a:lnTo>
                        <a:lnTo>
                          <a:pt x="20" y="21"/>
                        </a:lnTo>
                        <a:lnTo>
                          <a:pt x="20" y="20"/>
                        </a:lnTo>
                        <a:lnTo>
                          <a:pt x="19" y="19"/>
                        </a:lnTo>
                        <a:lnTo>
                          <a:pt x="18" y="18"/>
                        </a:lnTo>
                        <a:lnTo>
                          <a:pt x="16" y="17"/>
                        </a:lnTo>
                        <a:lnTo>
                          <a:pt x="15" y="17"/>
                        </a:lnTo>
                        <a:lnTo>
                          <a:pt x="14" y="16"/>
                        </a:lnTo>
                        <a:lnTo>
                          <a:pt x="13" y="16"/>
                        </a:lnTo>
                        <a:lnTo>
                          <a:pt x="12" y="16"/>
                        </a:lnTo>
                        <a:lnTo>
                          <a:pt x="11" y="17"/>
                        </a:lnTo>
                        <a:lnTo>
                          <a:pt x="10" y="17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9"/>
                        </a:lnTo>
                        <a:lnTo>
                          <a:pt x="7" y="20"/>
                        </a:lnTo>
                        <a:lnTo>
                          <a:pt x="7" y="21"/>
                        </a:lnTo>
                        <a:lnTo>
                          <a:pt x="4" y="22"/>
                        </a:lnTo>
                        <a:lnTo>
                          <a:pt x="0" y="6"/>
                        </a:lnTo>
                        <a:lnTo>
                          <a:pt x="15" y="0"/>
                        </a:lnTo>
                        <a:lnTo>
                          <a:pt x="16" y="4"/>
                        </a:lnTo>
                        <a:lnTo>
                          <a:pt x="4" y="8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7" y="14"/>
                        </a:lnTo>
                        <a:lnTo>
                          <a:pt x="8" y="13"/>
                        </a:lnTo>
                        <a:lnTo>
                          <a:pt x="9" y="13"/>
                        </a:lnTo>
                        <a:lnTo>
                          <a:pt x="10" y="12"/>
                        </a:lnTo>
                        <a:lnTo>
                          <a:pt x="12" y="12"/>
                        </a:lnTo>
                        <a:lnTo>
                          <a:pt x="14" y="12"/>
                        </a:lnTo>
                        <a:lnTo>
                          <a:pt x="15" y="12"/>
                        </a:lnTo>
                        <a:lnTo>
                          <a:pt x="18" y="13"/>
                        </a:lnTo>
                        <a:lnTo>
                          <a:pt x="20" y="14"/>
                        </a:lnTo>
                        <a:lnTo>
                          <a:pt x="21" y="16"/>
                        </a:lnTo>
                        <a:lnTo>
                          <a:pt x="22" y="17"/>
                        </a:lnTo>
                        <a:lnTo>
                          <a:pt x="23" y="19"/>
                        </a:lnTo>
                        <a:lnTo>
                          <a:pt x="24" y="21"/>
                        </a:lnTo>
                        <a:lnTo>
                          <a:pt x="24" y="22"/>
                        </a:lnTo>
                        <a:lnTo>
                          <a:pt x="24" y="24"/>
                        </a:lnTo>
                        <a:lnTo>
                          <a:pt x="23" y="26"/>
                        </a:lnTo>
                        <a:lnTo>
                          <a:pt x="22" y="27"/>
                        </a:lnTo>
                        <a:lnTo>
                          <a:pt x="21" y="30"/>
                        </a:lnTo>
                        <a:lnTo>
                          <a:pt x="19" y="31"/>
                        </a:lnTo>
                        <a:lnTo>
                          <a:pt x="16" y="32"/>
                        </a:lnTo>
                        <a:lnTo>
                          <a:pt x="14" y="33"/>
                        </a:lnTo>
                        <a:lnTo>
                          <a:pt x="12" y="33"/>
                        </a:lnTo>
                        <a:lnTo>
                          <a:pt x="11" y="33"/>
                        </a:lnTo>
                        <a:lnTo>
                          <a:pt x="9" y="33"/>
                        </a:lnTo>
                        <a:lnTo>
                          <a:pt x="8" y="32"/>
                        </a:lnTo>
                        <a:lnTo>
                          <a:pt x="7" y="31"/>
                        </a:lnTo>
                        <a:lnTo>
                          <a:pt x="6" y="28"/>
                        </a:lnTo>
                        <a:lnTo>
                          <a:pt x="5" y="2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3" name="Freeform 82"/>
                  <p:cNvSpPr>
                    <a:spLocks/>
                  </p:cNvSpPr>
                  <p:nvPr/>
                </p:nvSpPr>
                <p:spPr bwMode="auto">
                  <a:xfrm>
                    <a:off x="1043" y="2583"/>
                    <a:ext cx="26" cy="39"/>
                  </a:xfrm>
                  <a:custGeom>
                    <a:avLst/>
                    <a:gdLst>
                      <a:gd name="T0" fmla="*/ 21 w 26"/>
                      <a:gd name="T1" fmla="*/ 0 h 39"/>
                      <a:gd name="T2" fmla="*/ 2 w 26"/>
                      <a:gd name="T3" fmla="*/ 7 h 39"/>
                      <a:gd name="T4" fmla="*/ 0 w 26"/>
                      <a:gd name="T5" fmla="*/ 7 h 39"/>
                      <a:gd name="T6" fmla="*/ 0 w 26"/>
                      <a:gd name="T7" fmla="*/ 9 h 39"/>
                      <a:gd name="T8" fmla="*/ 2 w 26"/>
                      <a:gd name="T9" fmla="*/ 14 h 39"/>
                      <a:gd name="T10" fmla="*/ 2 w 26"/>
                      <a:gd name="T11" fmla="*/ 15 h 39"/>
                      <a:gd name="T12" fmla="*/ 4 w 26"/>
                      <a:gd name="T13" fmla="*/ 15 h 39"/>
                      <a:gd name="T14" fmla="*/ 16 w 26"/>
                      <a:gd name="T15" fmla="*/ 11 h 39"/>
                      <a:gd name="T16" fmla="*/ 15 w 26"/>
                      <a:gd name="T17" fmla="*/ 12 h 39"/>
                      <a:gd name="T18" fmla="*/ 15 w 26"/>
                      <a:gd name="T19" fmla="*/ 14 h 39"/>
                      <a:gd name="T20" fmla="*/ 15 w 26"/>
                      <a:gd name="T21" fmla="*/ 15 h 39"/>
                      <a:gd name="T22" fmla="*/ 14 w 26"/>
                      <a:gd name="T23" fmla="*/ 17 h 39"/>
                      <a:gd name="T24" fmla="*/ 13 w 26"/>
                      <a:gd name="T25" fmla="*/ 21 h 39"/>
                      <a:gd name="T26" fmla="*/ 13 w 26"/>
                      <a:gd name="T27" fmla="*/ 27 h 39"/>
                      <a:gd name="T28" fmla="*/ 13 w 26"/>
                      <a:gd name="T29" fmla="*/ 31 h 39"/>
                      <a:gd name="T30" fmla="*/ 14 w 26"/>
                      <a:gd name="T31" fmla="*/ 36 h 39"/>
                      <a:gd name="T32" fmla="*/ 14 w 26"/>
                      <a:gd name="T33" fmla="*/ 39 h 39"/>
                      <a:gd name="T34" fmla="*/ 17 w 26"/>
                      <a:gd name="T35" fmla="*/ 37 h 39"/>
                      <a:gd name="T36" fmla="*/ 20 w 26"/>
                      <a:gd name="T37" fmla="*/ 36 h 39"/>
                      <a:gd name="T38" fmla="*/ 22 w 26"/>
                      <a:gd name="T39" fmla="*/ 35 h 39"/>
                      <a:gd name="T40" fmla="*/ 22 w 26"/>
                      <a:gd name="T41" fmla="*/ 34 h 39"/>
                      <a:gd name="T42" fmla="*/ 21 w 26"/>
                      <a:gd name="T43" fmla="*/ 32 h 39"/>
                      <a:gd name="T44" fmla="*/ 21 w 26"/>
                      <a:gd name="T45" fmla="*/ 30 h 39"/>
                      <a:gd name="T46" fmla="*/ 21 w 26"/>
                      <a:gd name="T47" fmla="*/ 29 h 39"/>
                      <a:gd name="T48" fmla="*/ 21 w 26"/>
                      <a:gd name="T49" fmla="*/ 27 h 39"/>
                      <a:gd name="T50" fmla="*/ 21 w 26"/>
                      <a:gd name="T51" fmla="*/ 26 h 39"/>
                      <a:gd name="T52" fmla="*/ 21 w 26"/>
                      <a:gd name="T53" fmla="*/ 23 h 39"/>
                      <a:gd name="T54" fmla="*/ 21 w 26"/>
                      <a:gd name="T55" fmla="*/ 22 h 39"/>
                      <a:gd name="T56" fmla="*/ 21 w 26"/>
                      <a:gd name="T57" fmla="*/ 20 h 39"/>
                      <a:gd name="T58" fmla="*/ 22 w 26"/>
                      <a:gd name="T59" fmla="*/ 18 h 39"/>
                      <a:gd name="T60" fmla="*/ 22 w 26"/>
                      <a:gd name="T61" fmla="*/ 16 h 39"/>
                      <a:gd name="T62" fmla="*/ 22 w 26"/>
                      <a:gd name="T63" fmla="*/ 14 h 39"/>
                      <a:gd name="T64" fmla="*/ 23 w 26"/>
                      <a:gd name="T65" fmla="*/ 12 h 39"/>
                      <a:gd name="T66" fmla="*/ 23 w 26"/>
                      <a:gd name="T67" fmla="*/ 11 h 39"/>
                      <a:gd name="T68" fmla="*/ 24 w 26"/>
                      <a:gd name="T69" fmla="*/ 8 h 39"/>
                      <a:gd name="T70" fmla="*/ 24 w 26"/>
                      <a:gd name="T71" fmla="*/ 7 h 39"/>
                      <a:gd name="T72" fmla="*/ 24 w 26"/>
                      <a:gd name="T73" fmla="*/ 6 h 39"/>
                      <a:gd name="T74" fmla="*/ 26 w 26"/>
                      <a:gd name="T75" fmla="*/ 5 h 39"/>
                      <a:gd name="T76" fmla="*/ 24 w 26"/>
                      <a:gd name="T77" fmla="*/ 4 h 39"/>
                      <a:gd name="T78" fmla="*/ 23 w 26"/>
                      <a:gd name="T79" fmla="*/ 2 h 39"/>
                      <a:gd name="T80" fmla="*/ 23 w 26"/>
                      <a:gd name="T81" fmla="*/ 0 h 39"/>
                      <a:gd name="T82" fmla="*/ 21 w 26"/>
                      <a:gd name="T83" fmla="*/ 0 h 3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6"/>
                      <a:gd name="T127" fmla="*/ 0 h 39"/>
                      <a:gd name="T128" fmla="*/ 26 w 26"/>
                      <a:gd name="T129" fmla="*/ 39 h 3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6" h="39">
                        <a:moveTo>
                          <a:pt x="21" y="0"/>
                        </a:move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4" y="15"/>
                        </a:lnTo>
                        <a:lnTo>
                          <a:pt x="16" y="11"/>
                        </a:lnTo>
                        <a:lnTo>
                          <a:pt x="15" y="12"/>
                        </a:lnTo>
                        <a:lnTo>
                          <a:pt x="15" y="14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3" y="21"/>
                        </a:lnTo>
                        <a:lnTo>
                          <a:pt x="13" y="27"/>
                        </a:lnTo>
                        <a:lnTo>
                          <a:pt x="13" y="31"/>
                        </a:lnTo>
                        <a:lnTo>
                          <a:pt x="14" y="36"/>
                        </a:lnTo>
                        <a:lnTo>
                          <a:pt x="14" y="39"/>
                        </a:lnTo>
                        <a:lnTo>
                          <a:pt x="17" y="37"/>
                        </a:lnTo>
                        <a:lnTo>
                          <a:pt x="20" y="36"/>
                        </a:lnTo>
                        <a:lnTo>
                          <a:pt x="22" y="35"/>
                        </a:lnTo>
                        <a:lnTo>
                          <a:pt x="22" y="34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1" y="29"/>
                        </a:lnTo>
                        <a:lnTo>
                          <a:pt x="21" y="27"/>
                        </a:lnTo>
                        <a:lnTo>
                          <a:pt x="21" y="26"/>
                        </a:lnTo>
                        <a:lnTo>
                          <a:pt x="21" y="23"/>
                        </a:lnTo>
                        <a:lnTo>
                          <a:pt x="21" y="22"/>
                        </a:lnTo>
                        <a:lnTo>
                          <a:pt x="21" y="20"/>
                        </a:lnTo>
                        <a:lnTo>
                          <a:pt x="22" y="18"/>
                        </a:lnTo>
                        <a:lnTo>
                          <a:pt x="22" y="16"/>
                        </a:lnTo>
                        <a:lnTo>
                          <a:pt x="22" y="14"/>
                        </a:lnTo>
                        <a:lnTo>
                          <a:pt x="23" y="12"/>
                        </a:lnTo>
                        <a:lnTo>
                          <a:pt x="23" y="11"/>
                        </a:lnTo>
                        <a:lnTo>
                          <a:pt x="24" y="8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6" y="5"/>
                        </a:lnTo>
                        <a:lnTo>
                          <a:pt x="24" y="4"/>
                        </a:lnTo>
                        <a:lnTo>
                          <a:pt x="23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4" name="Freeform 83"/>
                  <p:cNvSpPr>
                    <a:spLocks/>
                  </p:cNvSpPr>
                  <p:nvPr/>
                </p:nvSpPr>
                <p:spPr bwMode="auto">
                  <a:xfrm>
                    <a:off x="1045" y="2585"/>
                    <a:ext cx="21" cy="33"/>
                  </a:xfrm>
                  <a:custGeom>
                    <a:avLst/>
                    <a:gdLst>
                      <a:gd name="T0" fmla="*/ 0 w 21"/>
                      <a:gd name="T1" fmla="*/ 7 h 33"/>
                      <a:gd name="T2" fmla="*/ 20 w 21"/>
                      <a:gd name="T3" fmla="*/ 0 h 33"/>
                      <a:gd name="T4" fmla="*/ 21 w 21"/>
                      <a:gd name="T5" fmla="*/ 3 h 33"/>
                      <a:gd name="T6" fmla="*/ 20 w 21"/>
                      <a:gd name="T7" fmla="*/ 4 h 33"/>
                      <a:gd name="T8" fmla="*/ 20 w 21"/>
                      <a:gd name="T9" fmla="*/ 5 h 33"/>
                      <a:gd name="T10" fmla="*/ 19 w 21"/>
                      <a:gd name="T11" fmla="*/ 7 h 33"/>
                      <a:gd name="T12" fmla="*/ 19 w 21"/>
                      <a:gd name="T13" fmla="*/ 10 h 33"/>
                      <a:gd name="T14" fmla="*/ 18 w 21"/>
                      <a:gd name="T15" fmla="*/ 12 h 33"/>
                      <a:gd name="T16" fmla="*/ 18 w 21"/>
                      <a:gd name="T17" fmla="*/ 13 h 33"/>
                      <a:gd name="T18" fmla="*/ 18 w 21"/>
                      <a:gd name="T19" fmla="*/ 15 h 33"/>
                      <a:gd name="T20" fmla="*/ 17 w 21"/>
                      <a:gd name="T21" fmla="*/ 17 h 33"/>
                      <a:gd name="T22" fmla="*/ 17 w 21"/>
                      <a:gd name="T23" fmla="*/ 19 h 33"/>
                      <a:gd name="T24" fmla="*/ 17 w 21"/>
                      <a:gd name="T25" fmla="*/ 21 h 33"/>
                      <a:gd name="T26" fmla="*/ 17 w 21"/>
                      <a:gd name="T27" fmla="*/ 24 h 33"/>
                      <a:gd name="T28" fmla="*/ 17 w 21"/>
                      <a:gd name="T29" fmla="*/ 26 h 33"/>
                      <a:gd name="T30" fmla="*/ 17 w 21"/>
                      <a:gd name="T31" fmla="*/ 27 h 33"/>
                      <a:gd name="T32" fmla="*/ 17 w 21"/>
                      <a:gd name="T33" fmla="*/ 28 h 33"/>
                      <a:gd name="T34" fmla="*/ 17 w 21"/>
                      <a:gd name="T35" fmla="*/ 30 h 33"/>
                      <a:gd name="T36" fmla="*/ 18 w 21"/>
                      <a:gd name="T37" fmla="*/ 32 h 33"/>
                      <a:gd name="T38" fmla="*/ 14 w 21"/>
                      <a:gd name="T39" fmla="*/ 33 h 33"/>
                      <a:gd name="T40" fmla="*/ 13 w 21"/>
                      <a:gd name="T41" fmla="*/ 29 h 33"/>
                      <a:gd name="T42" fmla="*/ 13 w 21"/>
                      <a:gd name="T43" fmla="*/ 25 h 33"/>
                      <a:gd name="T44" fmla="*/ 13 w 21"/>
                      <a:gd name="T45" fmla="*/ 19 h 33"/>
                      <a:gd name="T46" fmla="*/ 14 w 21"/>
                      <a:gd name="T47" fmla="*/ 15 h 33"/>
                      <a:gd name="T48" fmla="*/ 15 w 21"/>
                      <a:gd name="T49" fmla="*/ 13 h 33"/>
                      <a:gd name="T50" fmla="*/ 16 w 21"/>
                      <a:gd name="T51" fmla="*/ 10 h 33"/>
                      <a:gd name="T52" fmla="*/ 16 w 21"/>
                      <a:gd name="T53" fmla="*/ 7 h 33"/>
                      <a:gd name="T54" fmla="*/ 17 w 21"/>
                      <a:gd name="T55" fmla="*/ 5 h 33"/>
                      <a:gd name="T56" fmla="*/ 1 w 21"/>
                      <a:gd name="T57" fmla="*/ 11 h 33"/>
                      <a:gd name="T58" fmla="*/ 0 w 21"/>
                      <a:gd name="T59" fmla="*/ 7 h 3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1"/>
                      <a:gd name="T91" fmla="*/ 0 h 33"/>
                      <a:gd name="T92" fmla="*/ 21 w 21"/>
                      <a:gd name="T93" fmla="*/ 33 h 3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1" h="33">
                        <a:moveTo>
                          <a:pt x="0" y="7"/>
                        </a:moveTo>
                        <a:lnTo>
                          <a:pt x="20" y="0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20" y="5"/>
                        </a:lnTo>
                        <a:lnTo>
                          <a:pt x="19" y="7"/>
                        </a:lnTo>
                        <a:lnTo>
                          <a:pt x="19" y="10"/>
                        </a:lnTo>
                        <a:lnTo>
                          <a:pt x="18" y="12"/>
                        </a:lnTo>
                        <a:lnTo>
                          <a:pt x="18" y="13"/>
                        </a:lnTo>
                        <a:lnTo>
                          <a:pt x="18" y="15"/>
                        </a:lnTo>
                        <a:lnTo>
                          <a:pt x="17" y="17"/>
                        </a:lnTo>
                        <a:lnTo>
                          <a:pt x="17" y="19"/>
                        </a:lnTo>
                        <a:lnTo>
                          <a:pt x="17" y="21"/>
                        </a:lnTo>
                        <a:lnTo>
                          <a:pt x="17" y="24"/>
                        </a:lnTo>
                        <a:lnTo>
                          <a:pt x="17" y="26"/>
                        </a:lnTo>
                        <a:lnTo>
                          <a:pt x="17" y="27"/>
                        </a:lnTo>
                        <a:lnTo>
                          <a:pt x="17" y="28"/>
                        </a:lnTo>
                        <a:lnTo>
                          <a:pt x="17" y="30"/>
                        </a:lnTo>
                        <a:lnTo>
                          <a:pt x="18" y="32"/>
                        </a:lnTo>
                        <a:lnTo>
                          <a:pt x="14" y="33"/>
                        </a:lnTo>
                        <a:lnTo>
                          <a:pt x="13" y="29"/>
                        </a:lnTo>
                        <a:lnTo>
                          <a:pt x="13" y="25"/>
                        </a:lnTo>
                        <a:lnTo>
                          <a:pt x="13" y="19"/>
                        </a:lnTo>
                        <a:lnTo>
                          <a:pt x="14" y="15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6" y="7"/>
                        </a:lnTo>
                        <a:lnTo>
                          <a:pt x="17" y="5"/>
                        </a:lnTo>
                        <a:lnTo>
                          <a:pt x="1" y="1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5" name="Freeform 84"/>
                  <p:cNvSpPr>
                    <a:spLocks/>
                  </p:cNvSpPr>
                  <p:nvPr/>
                </p:nvSpPr>
                <p:spPr bwMode="auto">
                  <a:xfrm>
                    <a:off x="1173" y="2322"/>
                    <a:ext cx="30" cy="39"/>
                  </a:xfrm>
                  <a:custGeom>
                    <a:avLst/>
                    <a:gdLst>
                      <a:gd name="T0" fmla="*/ 14 w 30"/>
                      <a:gd name="T1" fmla="*/ 27 h 39"/>
                      <a:gd name="T2" fmla="*/ 14 w 30"/>
                      <a:gd name="T3" fmla="*/ 27 h 39"/>
                      <a:gd name="T4" fmla="*/ 14 w 30"/>
                      <a:gd name="T5" fmla="*/ 27 h 39"/>
                      <a:gd name="T6" fmla="*/ 15 w 30"/>
                      <a:gd name="T7" fmla="*/ 26 h 39"/>
                      <a:gd name="T8" fmla="*/ 16 w 30"/>
                      <a:gd name="T9" fmla="*/ 25 h 39"/>
                      <a:gd name="T10" fmla="*/ 18 w 30"/>
                      <a:gd name="T11" fmla="*/ 22 h 39"/>
                      <a:gd name="T12" fmla="*/ 19 w 30"/>
                      <a:gd name="T13" fmla="*/ 21 h 39"/>
                      <a:gd name="T14" fmla="*/ 22 w 30"/>
                      <a:gd name="T15" fmla="*/ 17 h 39"/>
                      <a:gd name="T16" fmla="*/ 24 w 30"/>
                      <a:gd name="T17" fmla="*/ 14 h 39"/>
                      <a:gd name="T18" fmla="*/ 24 w 30"/>
                      <a:gd name="T19" fmla="*/ 10 h 39"/>
                      <a:gd name="T20" fmla="*/ 22 w 30"/>
                      <a:gd name="T21" fmla="*/ 7 h 39"/>
                      <a:gd name="T22" fmla="*/ 19 w 30"/>
                      <a:gd name="T23" fmla="*/ 3 h 39"/>
                      <a:gd name="T24" fmla="*/ 15 w 30"/>
                      <a:gd name="T25" fmla="*/ 1 h 39"/>
                      <a:gd name="T26" fmla="*/ 11 w 30"/>
                      <a:gd name="T27" fmla="*/ 0 h 39"/>
                      <a:gd name="T28" fmla="*/ 4 w 30"/>
                      <a:gd name="T29" fmla="*/ 3 h 39"/>
                      <a:gd name="T30" fmla="*/ 1 w 30"/>
                      <a:gd name="T31" fmla="*/ 8 h 39"/>
                      <a:gd name="T32" fmla="*/ 0 w 30"/>
                      <a:gd name="T33" fmla="*/ 12 h 39"/>
                      <a:gd name="T34" fmla="*/ 0 w 30"/>
                      <a:gd name="T35" fmla="*/ 15 h 39"/>
                      <a:gd name="T36" fmla="*/ 1 w 30"/>
                      <a:gd name="T37" fmla="*/ 20 h 39"/>
                      <a:gd name="T38" fmla="*/ 7 w 30"/>
                      <a:gd name="T39" fmla="*/ 17 h 39"/>
                      <a:gd name="T40" fmla="*/ 9 w 30"/>
                      <a:gd name="T41" fmla="*/ 15 h 39"/>
                      <a:gd name="T42" fmla="*/ 8 w 30"/>
                      <a:gd name="T43" fmla="*/ 13 h 39"/>
                      <a:gd name="T44" fmla="*/ 8 w 30"/>
                      <a:gd name="T45" fmla="*/ 12 h 39"/>
                      <a:gd name="T46" fmla="*/ 9 w 30"/>
                      <a:gd name="T47" fmla="*/ 10 h 39"/>
                      <a:gd name="T48" fmla="*/ 11 w 30"/>
                      <a:gd name="T49" fmla="*/ 9 h 39"/>
                      <a:gd name="T50" fmla="*/ 12 w 30"/>
                      <a:gd name="T51" fmla="*/ 9 h 39"/>
                      <a:gd name="T52" fmla="*/ 13 w 30"/>
                      <a:gd name="T53" fmla="*/ 9 h 39"/>
                      <a:gd name="T54" fmla="*/ 14 w 30"/>
                      <a:gd name="T55" fmla="*/ 10 h 39"/>
                      <a:gd name="T56" fmla="*/ 15 w 30"/>
                      <a:gd name="T57" fmla="*/ 11 h 39"/>
                      <a:gd name="T58" fmla="*/ 15 w 30"/>
                      <a:gd name="T59" fmla="*/ 12 h 39"/>
                      <a:gd name="T60" fmla="*/ 15 w 30"/>
                      <a:gd name="T61" fmla="*/ 14 h 39"/>
                      <a:gd name="T62" fmla="*/ 14 w 30"/>
                      <a:gd name="T63" fmla="*/ 15 h 39"/>
                      <a:gd name="T64" fmla="*/ 12 w 30"/>
                      <a:gd name="T65" fmla="*/ 17 h 39"/>
                      <a:gd name="T66" fmla="*/ 11 w 30"/>
                      <a:gd name="T67" fmla="*/ 18 h 39"/>
                      <a:gd name="T68" fmla="*/ 10 w 30"/>
                      <a:gd name="T69" fmla="*/ 21 h 39"/>
                      <a:gd name="T70" fmla="*/ 7 w 30"/>
                      <a:gd name="T71" fmla="*/ 25 h 39"/>
                      <a:gd name="T72" fmla="*/ 5 w 30"/>
                      <a:gd name="T73" fmla="*/ 28 h 39"/>
                      <a:gd name="T74" fmla="*/ 5 w 30"/>
                      <a:gd name="T75" fmla="*/ 32 h 39"/>
                      <a:gd name="T76" fmla="*/ 7 w 30"/>
                      <a:gd name="T77" fmla="*/ 37 h 39"/>
                      <a:gd name="T78" fmla="*/ 9 w 30"/>
                      <a:gd name="T79" fmla="*/ 38 h 39"/>
                      <a:gd name="T80" fmla="*/ 30 w 30"/>
                      <a:gd name="T81" fmla="*/ 30 h 39"/>
                      <a:gd name="T82" fmla="*/ 28 w 30"/>
                      <a:gd name="T83" fmla="*/ 25 h 39"/>
                      <a:gd name="T84" fmla="*/ 26 w 30"/>
                      <a:gd name="T85" fmla="*/ 24 h 3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0"/>
                      <a:gd name="T130" fmla="*/ 0 h 39"/>
                      <a:gd name="T131" fmla="*/ 30 w 30"/>
                      <a:gd name="T132" fmla="*/ 39 h 3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0" h="39">
                        <a:moveTo>
                          <a:pt x="14" y="28"/>
                        </a:moveTo>
                        <a:lnTo>
                          <a:pt x="14" y="27"/>
                        </a:lnTo>
                        <a:lnTo>
                          <a:pt x="15" y="26"/>
                        </a:lnTo>
                        <a:lnTo>
                          <a:pt x="16" y="25"/>
                        </a:lnTo>
                        <a:lnTo>
                          <a:pt x="17" y="23"/>
                        </a:lnTo>
                        <a:lnTo>
                          <a:pt x="18" y="22"/>
                        </a:lnTo>
                        <a:lnTo>
                          <a:pt x="19" y="21"/>
                        </a:lnTo>
                        <a:lnTo>
                          <a:pt x="21" y="18"/>
                        </a:lnTo>
                        <a:lnTo>
                          <a:pt x="22" y="17"/>
                        </a:lnTo>
                        <a:lnTo>
                          <a:pt x="23" y="16"/>
                        </a:lnTo>
                        <a:lnTo>
                          <a:pt x="24" y="14"/>
                        </a:lnTo>
                        <a:lnTo>
                          <a:pt x="24" y="12"/>
                        </a:lnTo>
                        <a:lnTo>
                          <a:pt x="24" y="10"/>
                        </a:lnTo>
                        <a:lnTo>
                          <a:pt x="23" y="8"/>
                        </a:lnTo>
                        <a:lnTo>
                          <a:pt x="22" y="7"/>
                        </a:lnTo>
                        <a:lnTo>
                          <a:pt x="21" y="4"/>
                        </a:lnTo>
                        <a:lnTo>
                          <a:pt x="19" y="3"/>
                        </a:lnTo>
                        <a:lnTo>
                          <a:pt x="17" y="2"/>
                        </a:lnTo>
                        <a:lnTo>
                          <a:pt x="15" y="1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8" y="1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20"/>
                        </a:lnTo>
                        <a:lnTo>
                          <a:pt x="3" y="20"/>
                        </a:lnTo>
                        <a:lnTo>
                          <a:pt x="7" y="17"/>
                        </a:lnTo>
                        <a:lnTo>
                          <a:pt x="9" y="17"/>
                        </a:lnTo>
                        <a:lnTo>
                          <a:pt x="9" y="15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9"/>
                        </a:lnTo>
                        <a:lnTo>
                          <a:pt x="13" y="9"/>
                        </a:lnTo>
                        <a:lnTo>
                          <a:pt x="14" y="10"/>
                        </a:lnTo>
                        <a:lnTo>
                          <a:pt x="15" y="10"/>
                        </a:lnTo>
                        <a:lnTo>
                          <a:pt x="15" y="11"/>
                        </a:lnTo>
                        <a:lnTo>
                          <a:pt x="15" y="12"/>
                        </a:lnTo>
                        <a:lnTo>
                          <a:pt x="15" y="13"/>
                        </a:lnTo>
                        <a:lnTo>
                          <a:pt x="15" y="14"/>
                        </a:lnTo>
                        <a:lnTo>
                          <a:pt x="14" y="14"/>
                        </a:lnTo>
                        <a:lnTo>
                          <a:pt x="14" y="15"/>
                        </a:lnTo>
                        <a:lnTo>
                          <a:pt x="13" y="16"/>
                        </a:lnTo>
                        <a:lnTo>
                          <a:pt x="12" y="17"/>
                        </a:lnTo>
                        <a:lnTo>
                          <a:pt x="11" y="18"/>
                        </a:lnTo>
                        <a:lnTo>
                          <a:pt x="10" y="21"/>
                        </a:lnTo>
                        <a:lnTo>
                          <a:pt x="8" y="23"/>
                        </a:lnTo>
                        <a:lnTo>
                          <a:pt x="7" y="25"/>
                        </a:lnTo>
                        <a:lnTo>
                          <a:pt x="5" y="26"/>
                        </a:lnTo>
                        <a:lnTo>
                          <a:pt x="5" y="28"/>
                        </a:lnTo>
                        <a:lnTo>
                          <a:pt x="5" y="30"/>
                        </a:lnTo>
                        <a:lnTo>
                          <a:pt x="5" y="32"/>
                        </a:lnTo>
                        <a:lnTo>
                          <a:pt x="5" y="35"/>
                        </a:lnTo>
                        <a:lnTo>
                          <a:pt x="7" y="37"/>
                        </a:lnTo>
                        <a:lnTo>
                          <a:pt x="7" y="39"/>
                        </a:lnTo>
                        <a:lnTo>
                          <a:pt x="9" y="38"/>
                        </a:lnTo>
                        <a:lnTo>
                          <a:pt x="28" y="31"/>
                        </a:lnTo>
                        <a:lnTo>
                          <a:pt x="30" y="30"/>
                        </a:lnTo>
                        <a:lnTo>
                          <a:pt x="30" y="28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26" y="24"/>
                        </a:lnTo>
                        <a:lnTo>
                          <a:pt x="14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6" name="Freeform 85"/>
                  <p:cNvSpPr>
                    <a:spLocks/>
                  </p:cNvSpPr>
                  <p:nvPr/>
                </p:nvSpPr>
                <p:spPr bwMode="auto">
                  <a:xfrm>
                    <a:off x="1175" y="2324"/>
                    <a:ext cx="26" cy="34"/>
                  </a:xfrm>
                  <a:custGeom>
                    <a:avLst/>
                    <a:gdLst>
                      <a:gd name="T0" fmla="*/ 6 w 26"/>
                      <a:gd name="T1" fmla="*/ 32 h 34"/>
                      <a:gd name="T2" fmla="*/ 6 w 26"/>
                      <a:gd name="T3" fmla="*/ 28 h 34"/>
                      <a:gd name="T4" fmla="*/ 6 w 26"/>
                      <a:gd name="T5" fmla="*/ 25 h 34"/>
                      <a:gd name="T6" fmla="*/ 8 w 26"/>
                      <a:gd name="T7" fmla="*/ 22 h 34"/>
                      <a:gd name="T8" fmla="*/ 12 w 26"/>
                      <a:gd name="T9" fmla="*/ 16 h 34"/>
                      <a:gd name="T10" fmla="*/ 13 w 26"/>
                      <a:gd name="T11" fmla="*/ 14 h 34"/>
                      <a:gd name="T12" fmla="*/ 14 w 26"/>
                      <a:gd name="T13" fmla="*/ 13 h 34"/>
                      <a:gd name="T14" fmla="*/ 15 w 26"/>
                      <a:gd name="T15" fmla="*/ 11 h 34"/>
                      <a:gd name="T16" fmla="*/ 15 w 26"/>
                      <a:gd name="T17" fmla="*/ 9 h 34"/>
                      <a:gd name="T18" fmla="*/ 14 w 26"/>
                      <a:gd name="T19" fmla="*/ 7 h 34"/>
                      <a:gd name="T20" fmla="*/ 12 w 26"/>
                      <a:gd name="T21" fmla="*/ 5 h 34"/>
                      <a:gd name="T22" fmla="*/ 10 w 26"/>
                      <a:gd name="T23" fmla="*/ 5 h 34"/>
                      <a:gd name="T24" fmla="*/ 8 w 26"/>
                      <a:gd name="T25" fmla="*/ 5 h 34"/>
                      <a:gd name="T26" fmla="*/ 5 w 26"/>
                      <a:gd name="T27" fmla="*/ 7 h 34"/>
                      <a:gd name="T28" fmla="*/ 3 w 26"/>
                      <a:gd name="T29" fmla="*/ 10 h 34"/>
                      <a:gd name="T30" fmla="*/ 3 w 26"/>
                      <a:gd name="T31" fmla="*/ 12 h 34"/>
                      <a:gd name="T32" fmla="*/ 5 w 26"/>
                      <a:gd name="T33" fmla="*/ 14 h 34"/>
                      <a:gd name="T34" fmla="*/ 0 w 26"/>
                      <a:gd name="T35" fmla="*/ 13 h 34"/>
                      <a:gd name="T36" fmla="*/ 0 w 26"/>
                      <a:gd name="T37" fmla="*/ 10 h 34"/>
                      <a:gd name="T38" fmla="*/ 0 w 26"/>
                      <a:gd name="T39" fmla="*/ 7 h 34"/>
                      <a:gd name="T40" fmla="*/ 3 w 26"/>
                      <a:gd name="T41" fmla="*/ 3 h 34"/>
                      <a:gd name="T42" fmla="*/ 9 w 26"/>
                      <a:gd name="T43" fmla="*/ 0 h 34"/>
                      <a:gd name="T44" fmla="*/ 12 w 26"/>
                      <a:gd name="T45" fmla="*/ 0 h 34"/>
                      <a:gd name="T46" fmla="*/ 15 w 26"/>
                      <a:gd name="T47" fmla="*/ 2 h 34"/>
                      <a:gd name="T48" fmla="*/ 19 w 26"/>
                      <a:gd name="T49" fmla="*/ 6 h 34"/>
                      <a:gd name="T50" fmla="*/ 20 w 26"/>
                      <a:gd name="T51" fmla="*/ 8 h 34"/>
                      <a:gd name="T52" fmla="*/ 20 w 26"/>
                      <a:gd name="T53" fmla="*/ 11 h 34"/>
                      <a:gd name="T54" fmla="*/ 17 w 26"/>
                      <a:gd name="T55" fmla="*/ 14 h 34"/>
                      <a:gd name="T56" fmla="*/ 15 w 26"/>
                      <a:gd name="T57" fmla="*/ 18 h 34"/>
                      <a:gd name="T58" fmla="*/ 12 w 26"/>
                      <a:gd name="T59" fmla="*/ 21 h 34"/>
                      <a:gd name="T60" fmla="*/ 11 w 26"/>
                      <a:gd name="T61" fmla="*/ 22 h 34"/>
                      <a:gd name="T62" fmla="*/ 10 w 26"/>
                      <a:gd name="T63" fmla="*/ 24 h 34"/>
                      <a:gd name="T64" fmla="*/ 9 w 26"/>
                      <a:gd name="T65" fmla="*/ 26 h 34"/>
                      <a:gd name="T66" fmla="*/ 9 w 26"/>
                      <a:gd name="T67" fmla="*/ 29 h 34"/>
                      <a:gd name="T68" fmla="*/ 26 w 26"/>
                      <a:gd name="T69" fmla="*/ 27 h 3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34"/>
                      <a:gd name="T107" fmla="*/ 26 w 26"/>
                      <a:gd name="T108" fmla="*/ 34 h 3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34">
                        <a:moveTo>
                          <a:pt x="7" y="34"/>
                        </a:moveTo>
                        <a:lnTo>
                          <a:pt x="6" y="32"/>
                        </a:lnTo>
                        <a:lnTo>
                          <a:pt x="6" y="30"/>
                        </a:lnTo>
                        <a:lnTo>
                          <a:pt x="6" y="28"/>
                        </a:lnTo>
                        <a:lnTo>
                          <a:pt x="6" y="27"/>
                        </a:lnTo>
                        <a:lnTo>
                          <a:pt x="6" y="25"/>
                        </a:lnTo>
                        <a:lnTo>
                          <a:pt x="7" y="24"/>
                        </a:lnTo>
                        <a:lnTo>
                          <a:pt x="8" y="22"/>
                        </a:lnTo>
                        <a:lnTo>
                          <a:pt x="9" y="20"/>
                        </a:lnTo>
                        <a:lnTo>
                          <a:pt x="12" y="16"/>
                        </a:lnTo>
                        <a:lnTo>
                          <a:pt x="13" y="15"/>
                        </a:lnTo>
                        <a:lnTo>
                          <a:pt x="13" y="14"/>
                        </a:lnTo>
                        <a:lnTo>
                          <a:pt x="14" y="13"/>
                        </a:lnTo>
                        <a:lnTo>
                          <a:pt x="15" y="12"/>
                        </a:lnTo>
                        <a:lnTo>
                          <a:pt x="15" y="11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3" y="6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5" y="14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5" y="2"/>
                        </a:lnTo>
                        <a:lnTo>
                          <a:pt x="17" y="3"/>
                        </a:lnTo>
                        <a:lnTo>
                          <a:pt x="19" y="6"/>
                        </a:lnTo>
                        <a:lnTo>
                          <a:pt x="19" y="7"/>
                        </a:lnTo>
                        <a:lnTo>
                          <a:pt x="20" y="8"/>
                        </a:lnTo>
                        <a:lnTo>
                          <a:pt x="20" y="10"/>
                        </a:lnTo>
                        <a:lnTo>
                          <a:pt x="20" y="11"/>
                        </a:lnTo>
                        <a:lnTo>
                          <a:pt x="19" y="13"/>
                        </a:lnTo>
                        <a:lnTo>
                          <a:pt x="17" y="14"/>
                        </a:lnTo>
                        <a:lnTo>
                          <a:pt x="16" y="15"/>
                        </a:lnTo>
                        <a:lnTo>
                          <a:pt x="15" y="18"/>
                        </a:lnTo>
                        <a:lnTo>
                          <a:pt x="14" y="19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11" y="23"/>
                        </a:lnTo>
                        <a:lnTo>
                          <a:pt x="10" y="24"/>
                        </a:lnTo>
                        <a:lnTo>
                          <a:pt x="9" y="25"/>
                        </a:lnTo>
                        <a:lnTo>
                          <a:pt x="9" y="26"/>
                        </a:lnTo>
                        <a:lnTo>
                          <a:pt x="9" y="28"/>
                        </a:lnTo>
                        <a:lnTo>
                          <a:pt x="9" y="29"/>
                        </a:lnTo>
                        <a:lnTo>
                          <a:pt x="25" y="24"/>
                        </a:lnTo>
                        <a:lnTo>
                          <a:pt x="26" y="27"/>
                        </a:lnTo>
                        <a:lnTo>
                          <a:pt x="7" y="3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7" name="Freeform 86"/>
                  <p:cNvSpPr>
                    <a:spLocks/>
                  </p:cNvSpPr>
                  <p:nvPr/>
                </p:nvSpPr>
                <p:spPr bwMode="auto">
                  <a:xfrm>
                    <a:off x="924" y="2408"/>
                    <a:ext cx="24" cy="36"/>
                  </a:xfrm>
                  <a:custGeom>
                    <a:avLst/>
                    <a:gdLst>
                      <a:gd name="T0" fmla="*/ 11 w 24"/>
                      <a:gd name="T1" fmla="*/ 1 h 36"/>
                      <a:gd name="T2" fmla="*/ 8 w 24"/>
                      <a:gd name="T3" fmla="*/ 2 h 36"/>
                      <a:gd name="T4" fmla="*/ 7 w 24"/>
                      <a:gd name="T5" fmla="*/ 2 h 36"/>
                      <a:gd name="T6" fmla="*/ 7 w 24"/>
                      <a:gd name="T7" fmla="*/ 5 h 36"/>
                      <a:gd name="T8" fmla="*/ 7 w 24"/>
                      <a:gd name="T9" fmla="*/ 6 h 36"/>
                      <a:gd name="T10" fmla="*/ 7 w 24"/>
                      <a:gd name="T11" fmla="*/ 7 h 36"/>
                      <a:gd name="T12" fmla="*/ 7 w 24"/>
                      <a:gd name="T13" fmla="*/ 8 h 36"/>
                      <a:gd name="T14" fmla="*/ 7 w 24"/>
                      <a:gd name="T15" fmla="*/ 8 h 36"/>
                      <a:gd name="T16" fmla="*/ 6 w 24"/>
                      <a:gd name="T17" fmla="*/ 9 h 36"/>
                      <a:gd name="T18" fmla="*/ 5 w 24"/>
                      <a:gd name="T19" fmla="*/ 9 h 36"/>
                      <a:gd name="T20" fmla="*/ 3 w 24"/>
                      <a:gd name="T21" fmla="*/ 10 h 36"/>
                      <a:gd name="T22" fmla="*/ 2 w 24"/>
                      <a:gd name="T23" fmla="*/ 11 h 36"/>
                      <a:gd name="T24" fmla="*/ 0 w 24"/>
                      <a:gd name="T25" fmla="*/ 11 h 36"/>
                      <a:gd name="T26" fmla="*/ 1 w 24"/>
                      <a:gd name="T27" fmla="*/ 13 h 36"/>
                      <a:gd name="T28" fmla="*/ 2 w 24"/>
                      <a:gd name="T29" fmla="*/ 16 h 36"/>
                      <a:gd name="T30" fmla="*/ 2 w 24"/>
                      <a:gd name="T31" fmla="*/ 18 h 36"/>
                      <a:gd name="T32" fmla="*/ 5 w 24"/>
                      <a:gd name="T33" fmla="*/ 18 h 36"/>
                      <a:gd name="T34" fmla="*/ 9 w 24"/>
                      <a:gd name="T35" fmla="*/ 15 h 36"/>
                      <a:gd name="T36" fmla="*/ 15 w 24"/>
                      <a:gd name="T37" fmla="*/ 34 h 36"/>
                      <a:gd name="T38" fmla="*/ 16 w 24"/>
                      <a:gd name="T39" fmla="*/ 36 h 36"/>
                      <a:gd name="T40" fmla="*/ 19 w 24"/>
                      <a:gd name="T41" fmla="*/ 35 h 36"/>
                      <a:gd name="T42" fmla="*/ 22 w 24"/>
                      <a:gd name="T43" fmla="*/ 34 h 36"/>
                      <a:gd name="T44" fmla="*/ 24 w 24"/>
                      <a:gd name="T45" fmla="*/ 33 h 36"/>
                      <a:gd name="T46" fmla="*/ 24 w 24"/>
                      <a:gd name="T47" fmla="*/ 32 h 36"/>
                      <a:gd name="T48" fmla="*/ 13 w 24"/>
                      <a:gd name="T49" fmla="*/ 2 h 36"/>
                      <a:gd name="T50" fmla="*/ 13 w 24"/>
                      <a:gd name="T51" fmla="*/ 0 h 36"/>
                      <a:gd name="T52" fmla="*/ 11 w 24"/>
                      <a:gd name="T53" fmla="*/ 1 h 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"/>
                      <a:gd name="T82" fmla="*/ 0 h 36"/>
                      <a:gd name="T83" fmla="*/ 24 w 24"/>
                      <a:gd name="T84" fmla="*/ 36 h 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" h="36">
                        <a:moveTo>
                          <a:pt x="11" y="1"/>
                        </a:move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7" y="7"/>
                        </a:lnTo>
                        <a:lnTo>
                          <a:pt x="7" y="8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2" y="16"/>
                        </a:lnTo>
                        <a:lnTo>
                          <a:pt x="2" y="18"/>
                        </a:lnTo>
                        <a:lnTo>
                          <a:pt x="5" y="18"/>
                        </a:lnTo>
                        <a:lnTo>
                          <a:pt x="9" y="15"/>
                        </a:lnTo>
                        <a:lnTo>
                          <a:pt x="15" y="34"/>
                        </a:lnTo>
                        <a:lnTo>
                          <a:pt x="16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4" y="33"/>
                        </a:lnTo>
                        <a:lnTo>
                          <a:pt x="24" y="32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8" name="Freeform 87"/>
                  <p:cNvSpPr>
                    <a:spLocks/>
                  </p:cNvSpPr>
                  <p:nvPr/>
                </p:nvSpPr>
                <p:spPr bwMode="auto">
                  <a:xfrm>
                    <a:off x="927" y="2412"/>
                    <a:ext cx="19" cy="29"/>
                  </a:xfrm>
                  <a:custGeom>
                    <a:avLst/>
                    <a:gdLst>
                      <a:gd name="T0" fmla="*/ 8 w 19"/>
                      <a:gd name="T1" fmla="*/ 9 h 29"/>
                      <a:gd name="T2" fmla="*/ 0 w 19"/>
                      <a:gd name="T3" fmla="*/ 11 h 29"/>
                      <a:gd name="T4" fmla="*/ 0 w 19"/>
                      <a:gd name="T5" fmla="*/ 8 h 29"/>
                      <a:gd name="T6" fmla="*/ 2 w 19"/>
                      <a:gd name="T7" fmla="*/ 7 h 29"/>
                      <a:gd name="T8" fmla="*/ 3 w 19"/>
                      <a:gd name="T9" fmla="*/ 6 h 29"/>
                      <a:gd name="T10" fmla="*/ 4 w 19"/>
                      <a:gd name="T11" fmla="*/ 6 h 29"/>
                      <a:gd name="T12" fmla="*/ 5 w 19"/>
                      <a:gd name="T13" fmla="*/ 5 h 29"/>
                      <a:gd name="T14" fmla="*/ 6 w 19"/>
                      <a:gd name="T15" fmla="*/ 5 h 29"/>
                      <a:gd name="T16" fmla="*/ 6 w 19"/>
                      <a:gd name="T17" fmla="*/ 4 h 29"/>
                      <a:gd name="T18" fmla="*/ 6 w 19"/>
                      <a:gd name="T19" fmla="*/ 2 h 29"/>
                      <a:gd name="T20" fmla="*/ 6 w 19"/>
                      <a:gd name="T21" fmla="*/ 1 h 29"/>
                      <a:gd name="T22" fmla="*/ 9 w 19"/>
                      <a:gd name="T23" fmla="*/ 0 h 29"/>
                      <a:gd name="T24" fmla="*/ 19 w 19"/>
                      <a:gd name="T25" fmla="*/ 28 h 29"/>
                      <a:gd name="T26" fmla="*/ 14 w 19"/>
                      <a:gd name="T27" fmla="*/ 29 h 29"/>
                      <a:gd name="T28" fmla="*/ 8 w 19"/>
                      <a:gd name="T29" fmla="*/ 9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9"/>
                      <a:gd name="T47" fmla="*/ 19 w 19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9">
                        <a:moveTo>
                          <a:pt x="8" y="9"/>
                        </a:move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4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9" y="28"/>
                        </a:lnTo>
                        <a:lnTo>
                          <a:pt x="14" y="29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69" name="Freeform 88"/>
                  <p:cNvSpPr>
                    <a:spLocks/>
                  </p:cNvSpPr>
                  <p:nvPr/>
                </p:nvSpPr>
                <p:spPr bwMode="auto">
                  <a:xfrm>
                    <a:off x="943" y="2403"/>
                    <a:ext cx="26" cy="35"/>
                  </a:xfrm>
                  <a:custGeom>
                    <a:avLst/>
                    <a:gdLst>
                      <a:gd name="T0" fmla="*/ 19 w 26"/>
                      <a:gd name="T1" fmla="*/ 3 h 35"/>
                      <a:gd name="T2" fmla="*/ 17 w 26"/>
                      <a:gd name="T3" fmla="*/ 1 h 35"/>
                      <a:gd name="T4" fmla="*/ 14 w 26"/>
                      <a:gd name="T5" fmla="*/ 0 h 35"/>
                      <a:gd name="T6" fmla="*/ 10 w 26"/>
                      <a:gd name="T7" fmla="*/ 0 h 35"/>
                      <a:gd name="T8" fmla="*/ 7 w 26"/>
                      <a:gd name="T9" fmla="*/ 1 h 35"/>
                      <a:gd name="T10" fmla="*/ 5 w 26"/>
                      <a:gd name="T11" fmla="*/ 2 h 35"/>
                      <a:gd name="T12" fmla="*/ 2 w 26"/>
                      <a:gd name="T13" fmla="*/ 4 h 35"/>
                      <a:gd name="T14" fmla="*/ 1 w 26"/>
                      <a:gd name="T15" fmla="*/ 7 h 35"/>
                      <a:gd name="T16" fmla="*/ 0 w 26"/>
                      <a:gd name="T17" fmla="*/ 13 h 35"/>
                      <a:gd name="T18" fmla="*/ 0 w 26"/>
                      <a:gd name="T19" fmla="*/ 15 h 35"/>
                      <a:gd name="T20" fmla="*/ 0 w 26"/>
                      <a:gd name="T21" fmla="*/ 17 h 35"/>
                      <a:gd name="T22" fmla="*/ 0 w 26"/>
                      <a:gd name="T23" fmla="*/ 19 h 35"/>
                      <a:gd name="T24" fmla="*/ 1 w 26"/>
                      <a:gd name="T25" fmla="*/ 21 h 35"/>
                      <a:gd name="T26" fmla="*/ 3 w 26"/>
                      <a:gd name="T27" fmla="*/ 25 h 35"/>
                      <a:gd name="T28" fmla="*/ 4 w 26"/>
                      <a:gd name="T29" fmla="*/ 28 h 35"/>
                      <a:gd name="T30" fmla="*/ 6 w 26"/>
                      <a:gd name="T31" fmla="*/ 30 h 35"/>
                      <a:gd name="T32" fmla="*/ 7 w 26"/>
                      <a:gd name="T33" fmla="*/ 32 h 35"/>
                      <a:gd name="T34" fmla="*/ 9 w 26"/>
                      <a:gd name="T35" fmla="*/ 34 h 35"/>
                      <a:gd name="T36" fmla="*/ 12 w 26"/>
                      <a:gd name="T37" fmla="*/ 34 h 35"/>
                      <a:gd name="T38" fmla="*/ 16 w 26"/>
                      <a:gd name="T39" fmla="*/ 35 h 35"/>
                      <a:gd name="T40" fmla="*/ 19 w 26"/>
                      <a:gd name="T41" fmla="*/ 34 h 35"/>
                      <a:gd name="T42" fmla="*/ 22 w 26"/>
                      <a:gd name="T43" fmla="*/ 32 h 35"/>
                      <a:gd name="T44" fmla="*/ 24 w 26"/>
                      <a:gd name="T45" fmla="*/ 30 h 35"/>
                      <a:gd name="T46" fmla="*/ 25 w 26"/>
                      <a:gd name="T47" fmla="*/ 28 h 35"/>
                      <a:gd name="T48" fmla="*/ 26 w 26"/>
                      <a:gd name="T49" fmla="*/ 25 h 35"/>
                      <a:gd name="T50" fmla="*/ 26 w 26"/>
                      <a:gd name="T51" fmla="*/ 23 h 35"/>
                      <a:gd name="T52" fmla="*/ 26 w 26"/>
                      <a:gd name="T53" fmla="*/ 19 h 35"/>
                      <a:gd name="T54" fmla="*/ 25 w 26"/>
                      <a:gd name="T55" fmla="*/ 16 h 35"/>
                      <a:gd name="T56" fmla="*/ 24 w 26"/>
                      <a:gd name="T57" fmla="*/ 13 h 35"/>
                      <a:gd name="T58" fmla="*/ 23 w 26"/>
                      <a:gd name="T59" fmla="*/ 10 h 35"/>
                      <a:gd name="T60" fmla="*/ 22 w 26"/>
                      <a:gd name="T61" fmla="*/ 7 h 35"/>
                      <a:gd name="T62" fmla="*/ 20 w 26"/>
                      <a:gd name="T63" fmla="*/ 5 h 35"/>
                      <a:gd name="T64" fmla="*/ 19 w 26"/>
                      <a:gd name="T65" fmla="*/ 3 h 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35"/>
                      <a:gd name="T101" fmla="*/ 26 w 26"/>
                      <a:gd name="T102" fmla="*/ 35 h 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35">
                        <a:moveTo>
                          <a:pt x="19" y="3"/>
                        </a:moveTo>
                        <a:lnTo>
                          <a:pt x="17" y="1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1" y="7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1" y="21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6" y="30"/>
                        </a:lnTo>
                        <a:lnTo>
                          <a:pt x="7" y="32"/>
                        </a:lnTo>
                        <a:lnTo>
                          <a:pt x="9" y="34"/>
                        </a:lnTo>
                        <a:lnTo>
                          <a:pt x="12" y="34"/>
                        </a:lnTo>
                        <a:lnTo>
                          <a:pt x="16" y="35"/>
                        </a:lnTo>
                        <a:lnTo>
                          <a:pt x="19" y="34"/>
                        </a:lnTo>
                        <a:lnTo>
                          <a:pt x="22" y="32"/>
                        </a:lnTo>
                        <a:lnTo>
                          <a:pt x="24" y="30"/>
                        </a:lnTo>
                        <a:lnTo>
                          <a:pt x="25" y="28"/>
                        </a:lnTo>
                        <a:lnTo>
                          <a:pt x="26" y="25"/>
                        </a:lnTo>
                        <a:lnTo>
                          <a:pt x="26" y="23"/>
                        </a:lnTo>
                        <a:lnTo>
                          <a:pt x="26" y="19"/>
                        </a:lnTo>
                        <a:lnTo>
                          <a:pt x="25" y="16"/>
                        </a:lnTo>
                        <a:lnTo>
                          <a:pt x="24" y="13"/>
                        </a:lnTo>
                        <a:lnTo>
                          <a:pt x="23" y="10"/>
                        </a:lnTo>
                        <a:lnTo>
                          <a:pt x="22" y="7"/>
                        </a:lnTo>
                        <a:lnTo>
                          <a:pt x="20" y="5"/>
                        </a:lnTo>
                        <a:lnTo>
                          <a:pt x="19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0" name="Freeform 89"/>
                  <p:cNvSpPr>
                    <a:spLocks/>
                  </p:cNvSpPr>
                  <p:nvPr/>
                </p:nvSpPr>
                <p:spPr bwMode="auto">
                  <a:xfrm>
                    <a:off x="945" y="2405"/>
                    <a:ext cx="22" cy="31"/>
                  </a:xfrm>
                  <a:custGeom>
                    <a:avLst/>
                    <a:gdLst>
                      <a:gd name="T0" fmla="*/ 0 w 22"/>
                      <a:gd name="T1" fmla="*/ 11 h 31"/>
                      <a:gd name="T2" fmla="*/ 0 w 22"/>
                      <a:gd name="T3" fmla="*/ 13 h 31"/>
                      <a:gd name="T4" fmla="*/ 0 w 22"/>
                      <a:gd name="T5" fmla="*/ 15 h 31"/>
                      <a:gd name="T6" fmla="*/ 0 w 22"/>
                      <a:gd name="T7" fmla="*/ 17 h 31"/>
                      <a:gd name="T8" fmla="*/ 1 w 22"/>
                      <a:gd name="T9" fmla="*/ 19 h 31"/>
                      <a:gd name="T10" fmla="*/ 2 w 22"/>
                      <a:gd name="T11" fmla="*/ 23 h 31"/>
                      <a:gd name="T12" fmla="*/ 4 w 22"/>
                      <a:gd name="T13" fmla="*/ 25 h 31"/>
                      <a:gd name="T14" fmla="*/ 5 w 22"/>
                      <a:gd name="T15" fmla="*/ 27 h 31"/>
                      <a:gd name="T16" fmla="*/ 7 w 22"/>
                      <a:gd name="T17" fmla="*/ 28 h 31"/>
                      <a:gd name="T18" fmla="*/ 9 w 22"/>
                      <a:gd name="T19" fmla="*/ 30 h 31"/>
                      <a:gd name="T20" fmla="*/ 12 w 22"/>
                      <a:gd name="T21" fmla="*/ 30 h 31"/>
                      <a:gd name="T22" fmla="*/ 14 w 22"/>
                      <a:gd name="T23" fmla="*/ 31 h 31"/>
                      <a:gd name="T24" fmla="*/ 16 w 22"/>
                      <a:gd name="T25" fmla="*/ 30 h 31"/>
                      <a:gd name="T26" fmla="*/ 18 w 22"/>
                      <a:gd name="T27" fmla="*/ 29 h 31"/>
                      <a:gd name="T28" fmla="*/ 20 w 22"/>
                      <a:gd name="T29" fmla="*/ 27 h 31"/>
                      <a:gd name="T30" fmla="*/ 21 w 22"/>
                      <a:gd name="T31" fmla="*/ 25 h 31"/>
                      <a:gd name="T32" fmla="*/ 22 w 22"/>
                      <a:gd name="T33" fmla="*/ 22 h 31"/>
                      <a:gd name="T34" fmla="*/ 22 w 22"/>
                      <a:gd name="T35" fmla="*/ 19 h 31"/>
                      <a:gd name="T36" fmla="*/ 22 w 22"/>
                      <a:gd name="T37" fmla="*/ 17 h 31"/>
                      <a:gd name="T38" fmla="*/ 21 w 22"/>
                      <a:gd name="T39" fmla="*/ 14 h 31"/>
                      <a:gd name="T40" fmla="*/ 20 w 22"/>
                      <a:gd name="T41" fmla="*/ 12 h 31"/>
                      <a:gd name="T42" fmla="*/ 19 w 22"/>
                      <a:gd name="T43" fmla="*/ 9 h 31"/>
                      <a:gd name="T44" fmla="*/ 18 w 22"/>
                      <a:gd name="T45" fmla="*/ 7 h 31"/>
                      <a:gd name="T46" fmla="*/ 16 w 22"/>
                      <a:gd name="T47" fmla="*/ 4 h 31"/>
                      <a:gd name="T48" fmla="*/ 15 w 22"/>
                      <a:gd name="T49" fmla="*/ 3 h 31"/>
                      <a:gd name="T50" fmla="*/ 13 w 22"/>
                      <a:gd name="T51" fmla="*/ 1 h 31"/>
                      <a:gd name="T52" fmla="*/ 10 w 22"/>
                      <a:gd name="T53" fmla="*/ 0 h 31"/>
                      <a:gd name="T54" fmla="*/ 8 w 22"/>
                      <a:gd name="T55" fmla="*/ 0 h 31"/>
                      <a:gd name="T56" fmla="*/ 6 w 22"/>
                      <a:gd name="T57" fmla="*/ 1 h 31"/>
                      <a:gd name="T58" fmla="*/ 3 w 22"/>
                      <a:gd name="T59" fmla="*/ 2 h 31"/>
                      <a:gd name="T60" fmla="*/ 2 w 22"/>
                      <a:gd name="T61" fmla="*/ 4 h 31"/>
                      <a:gd name="T62" fmla="*/ 0 w 22"/>
                      <a:gd name="T63" fmla="*/ 8 h 31"/>
                      <a:gd name="T64" fmla="*/ 0 w 22"/>
                      <a:gd name="T65" fmla="*/ 11 h 3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"/>
                      <a:gd name="T100" fmla="*/ 0 h 31"/>
                      <a:gd name="T101" fmla="*/ 22 w 22"/>
                      <a:gd name="T102" fmla="*/ 31 h 3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" h="31">
                        <a:moveTo>
                          <a:pt x="0" y="11"/>
                        </a:move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1" y="19"/>
                        </a:lnTo>
                        <a:lnTo>
                          <a:pt x="2" y="23"/>
                        </a:lnTo>
                        <a:lnTo>
                          <a:pt x="4" y="25"/>
                        </a:lnTo>
                        <a:lnTo>
                          <a:pt x="5" y="27"/>
                        </a:lnTo>
                        <a:lnTo>
                          <a:pt x="7" y="28"/>
                        </a:lnTo>
                        <a:lnTo>
                          <a:pt x="9" y="30"/>
                        </a:lnTo>
                        <a:lnTo>
                          <a:pt x="12" y="30"/>
                        </a:lnTo>
                        <a:lnTo>
                          <a:pt x="14" y="31"/>
                        </a:lnTo>
                        <a:lnTo>
                          <a:pt x="16" y="30"/>
                        </a:lnTo>
                        <a:lnTo>
                          <a:pt x="18" y="29"/>
                        </a:lnTo>
                        <a:lnTo>
                          <a:pt x="20" y="27"/>
                        </a:lnTo>
                        <a:lnTo>
                          <a:pt x="21" y="25"/>
                        </a:lnTo>
                        <a:lnTo>
                          <a:pt x="22" y="22"/>
                        </a:lnTo>
                        <a:lnTo>
                          <a:pt x="22" y="19"/>
                        </a:lnTo>
                        <a:lnTo>
                          <a:pt x="22" y="17"/>
                        </a:lnTo>
                        <a:lnTo>
                          <a:pt x="21" y="14"/>
                        </a:lnTo>
                        <a:lnTo>
                          <a:pt x="20" y="12"/>
                        </a:lnTo>
                        <a:lnTo>
                          <a:pt x="19" y="9"/>
                        </a:lnTo>
                        <a:lnTo>
                          <a:pt x="18" y="7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3" y="1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1" name="Freeform 90"/>
                  <p:cNvSpPr>
                    <a:spLocks/>
                  </p:cNvSpPr>
                  <p:nvPr/>
                </p:nvSpPr>
                <p:spPr bwMode="auto">
                  <a:xfrm>
                    <a:off x="949" y="2409"/>
                    <a:ext cx="14" cy="23"/>
                  </a:xfrm>
                  <a:custGeom>
                    <a:avLst/>
                    <a:gdLst>
                      <a:gd name="T0" fmla="*/ 4 w 14"/>
                      <a:gd name="T1" fmla="*/ 21 h 23"/>
                      <a:gd name="T2" fmla="*/ 3 w 14"/>
                      <a:gd name="T3" fmla="*/ 19 h 23"/>
                      <a:gd name="T4" fmla="*/ 3 w 14"/>
                      <a:gd name="T5" fmla="*/ 18 h 23"/>
                      <a:gd name="T6" fmla="*/ 2 w 14"/>
                      <a:gd name="T7" fmla="*/ 15 h 23"/>
                      <a:gd name="T8" fmla="*/ 1 w 14"/>
                      <a:gd name="T9" fmla="*/ 14 h 23"/>
                      <a:gd name="T10" fmla="*/ 0 w 14"/>
                      <a:gd name="T11" fmla="*/ 11 h 23"/>
                      <a:gd name="T12" fmla="*/ 0 w 14"/>
                      <a:gd name="T13" fmla="*/ 9 h 23"/>
                      <a:gd name="T14" fmla="*/ 0 w 14"/>
                      <a:gd name="T15" fmla="*/ 7 h 23"/>
                      <a:gd name="T16" fmla="*/ 0 w 14"/>
                      <a:gd name="T17" fmla="*/ 5 h 23"/>
                      <a:gd name="T18" fmla="*/ 0 w 14"/>
                      <a:gd name="T19" fmla="*/ 4 h 23"/>
                      <a:gd name="T20" fmla="*/ 1 w 14"/>
                      <a:gd name="T21" fmla="*/ 3 h 23"/>
                      <a:gd name="T22" fmla="*/ 2 w 14"/>
                      <a:gd name="T23" fmla="*/ 1 h 23"/>
                      <a:gd name="T24" fmla="*/ 3 w 14"/>
                      <a:gd name="T25" fmla="*/ 0 h 23"/>
                      <a:gd name="T26" fmla="*/ 4 w 14"/>
                      <a:gd name="T27" fmla="*/ 0 h 23"/>
                      <a:gd name="T28" fmla="*/ 6 w 14"/>
                      <a:gd name="T29" fmla="*/ 0 h 23"/>
                      <a:gd name="T30" fmla="*/ 8 w 14"/>
                      <a:gd name="T31" fmla="*/ 0 h 23"/>
                      <a:gd name="T32" fmla="*/ 9 w 14"/>
                      <a:gd name="T33" fmla="*/ 1 h 23"/>
                      <a:gd name="T34" fmla="*/ 10 w 14"/>
                      <a:gd name="T35" fmla="*/ 4 h 23"/>
                      <a:gd name="T36" fmla="*/ 11 w 14"/>
                      <a:gd name="T37" fmla="*/ 5 h 23"/>
                      <a:gd name="T38" fmla="*/ 12 w 14"/>
                      <a:gd name="T39" fmla="*/ 7 h 23"/>
                      <a:gd name="T40" fmla="*/ 13 w 14"/>
                      <a:gd name="T41" fmla="*/ 9 h 23"/>
                      <a:gd name="T42" fmla="*/ 14 w 14"/>
                      <a:gd name="T43" fmla="*/ 12 h 23"/>
                      <a:gd name="T44" fmla="*/ 14 w 14"/>
                      <a:gd name="T45" fmla="*/ 14 h 23"/>
                      <a:gd name="T46" fmla="*/ 14 w 14"/>
                      <a:gd name="T47" fmla="*/ 17 h 23"/>
                      <a:gd name="T48" fmla="*/ 14 w 14"/>
                      <a:gd name="T49" fmla="*/ 19 h 23"/>
                      <a:gd name="T50" fmla="*/ 14 w 14"/>
                      <a:gd name="T51" fmla="*/ 20 h 23"/>
                      <a:gd name="T52" fmla="*/ 13 w 14"/>
                      <a:gd name="T53" fmla="*/ 21 h 23"/>
                      <a:gd name="T54" fmla="*/ 12 w 14"/>
                      <a:gd name="T55" fmla="*/ 22 h 23"/>
                      <a:gd name="T56" fmla="*/ 11 w 14"/>
                      <a:gd name="T57" fmla="*/ 23 h 23"/>
                      <a:gd name="T58" fmla="*/ 10 w 14"/>
                      <a:gd name="T59" fmla="*/ 23 h 23"/>
                      <a:gd name="T60" fmla="*/ 8 w 14"/>
                      <a:gd name="T61" fmla="*/ 23 h 23"/>
                      <a:gd name="T62" fmla="*/ 6 w 14"/>
                      <a:gd name="T63" fmla="*/ 22 h 23"/>
                      <a:gd name="T64" fmla="*/ 4 w 14"/>
                      <a:gd name="T65" fmla="*/ 21 h 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"/>
                      <a:gd name="T100" fmla="*/ 0 h 23"/>
                      <a:gd name="T101" fmla="*/ 14 w 14"/>
                      <a:gd name="T102" fmla="*/ 23 h 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" h="23">
                        <a:moveTo>
                          <a:pt x="4" y="21"/>
                        </a:moveTo>
                        <a:lnTo>
                          <a:pt x="3" y="19"/>
                        </a:lnTo>
                        <a:lnTo>
                          <a:pt x="3" y="18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4"/>
                        </a:lnTo>
                        <a:lnTo>
                          <a:pt x="11" y="5"/>
                        </a:lnTo>
                        <a:lnTo>
                          <a:pt x="12" y="7"/>
                        </a:lnTo>
                        <a:lnTo>
                          <a:pt x="13" y="9"/>
                        </a:lnTo>
                        <a:lnTo>
                          <a:pt x="14" y="12"/>
                        </a:lnTo>
                        <a:lnTo>
                          <a:pt x="14" y="14"/>
                        </a:lnTo>
                        <a:lnTo>
                          <a:pt x="14" y="17"/>
                        </a:lnTo>
                        <a:lnTo>
                          <a:pt x="14" y="19"/>
                        </a:lnTo>
                        <a:lnTo>
                          <a:pt x="14" y="20"/>
                        </a:lnTo>
                        <a:lnTo>
                          <a:pt x="13" y="21"/>
                        </a:lnTo>
                        <a:lnTo>
                          <a:pt x="12" y="22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8" y="23"/>
                        </a:lnTo>
                        <a:lnTo>
                          <a:pt x="6" y="22"/>
                        </a:lnTo>
                        <a:lnTo>
                          <a:pt x="4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2" name="Freeform 91"/>
                  <p:cNvSpPr>
                    <a:spLocks/>
                  </p:cNvSpPr>
                  <p:nvPr/>
                </p:nvSpPr>
                <p:spPr bwMode="auto">
                  <a:xfrm>
                    <a:off x="978" y="2552"/>
                    <a:ext cx="29" cy="35"/>
                  </a:xfrm>
                  <a:custGeom>
                    <a:avLst/>
                    <a:gdLst>
                      <a:gd name="T0" fmla="*/ 23 w 29"/>
                      <a:gd name="T1" fmla="*/ 14 h 35"/>
                      <a:gd name="T2" fmla="*/ 23 w 29"/>
                      <a:gd name="T3" fmla="*/ 12 h 35"/>
                      <a:gd name="T4" fmla="*/ 23 w 29"/>
                      <a:gd name="T5" fmla="*/ 12 h 35"/>
                      <a:gd name="T6" fmla="*/ 23 w 29"/>
                      <a:gd name="T7" fmla="*/ 12 h 35"/>
                      <a:gd name="T8" fmla="*/ 23 w 29"/>
                      <a:gd name="T9" fmla="*/ 10 h 35"/>
                      <a:gd name="T10" fmla="*/ 23 w 29"/>
                      <a:gd name="T11" fmla="*/ 7 h 35"/>
                      <a:gd name="T12" fmla="*/ 22 w 29"/>
                      <a:gd name="T13" fmla="*/ 5 h 35"/>
                      <a:gd name="T14" fmla="*/ 18 w 29"/>
                      <a:gd name="T15" fmla="*/ 2 h 35"/>
                      <a:gd name="T16" fmla="*/ 15 w 29"/>
                      <a:gd name="T17" fmla="*/ 0 h 35"/>
                      <a:gd name="T18" fmla="*/ 11 w 29"/>
                      <a:gd name="T19" fmla="*/ 0 h 35"/>
                      <a:gd name="T20" fmla="*/ 7 w 29"/>
                      <a:gd name="T21" fmla="*/ 2 h 35"/>
                      <a:gd name="T22" fmla="*/ 2 w 29"/>
                      <a:gd name="T23" fmla="*/ 5 h 35"/>
                      <a:gd name="T24" fmla="*/ 0 w 29"/>
                      <a:gd name="T25" fmla="*/ 8 h 35"/>
                      <a:gd name="T26" fmla="*/ 0 w 29"/>
                      <a:gd name="T27" fmla="*/ 12 h 35"/>
                      <a:gd name="T28" fmla="*/ 2 w 29"/>
                      <a:gd name="T29" fmla="*/ 16 h 35"/>
                      <a:gd name="T30" fmla="*/ 4 w 29"/>
                      <a:gd name="T31" fmla="*/ 18 h 35"/>
                      <a:gd name="T32" fmla="*/ 5 w 29"/>
                      <a:gd name="T33" fmla="*/ 19 h 35"/>
                      <a:gd name="T34" fmla="*/ 5 w 29"/>
                      <a:gd name="T35" fmla="*/ 19 h 35"/>
                      <a:gd name="T36" fmla="*/ 4 w 29"/>
                      <a:gd name="T37" fmla="*/ 20 h 35"/>
                      <a:gd name="T38" fmla="*/ 4 w 29"/>
                      <a:gd name="T39" fmla="*/ 20 h 35"/>
                      <a:gd name="T40" fmla="*/ 3 w 29"/>
                      <a:gd name="T41" fmla="*/ 22 h 35"/>
                      <a:gd name="T42" fmla="*/ 3 w 29"/>
                      <a:gd name="T43" fmla="*/ 25 h 35"/>
                      <a:gd name="T44" fmla="*/ 5 w 29"/>
                      <a:gd name="T45" fmla="*/ 30 h 35"/>
                      <a:gd name="T46" fmla="*/ 9 w 29"/>
                      <a:gd name="T47" fmla="*/ 33 h 35"/>
                      <a:gd name="T48" fmla="*/ 13 w 29"/>
                      <a:gd name="T49" fmla="*/ 35 h 35"/>
                      <a:gd name="T50" fmla="*/ 18 w 29"/>
                      <a:gd name="T51" fmla="*/ 35 h 35"/>
                      <a:gd name="T52" fmla="*/ 23 w 29"/>
                      <a:gd name="T53" fmla="*/ 33 h 35"/>
                      <a:gd name="T54" fmla="*/ 26 w 29"/>
                      <a:gd name="T55" fmla="*/ 30 h 35"/>
                      <a:gd name="T56" fmla="*/ 29 w 29"/>
                      <a:gd name="T57" fmla="*/ 25 h 35"/>
                      <a:gd name="T58" fmla="*/ 29 w 29"/>
                      <a:gd name="T59" fmla="*/ 21 h 35"/>
                      <a:gd name="T60" fmla="*/ 27 w 29"/>
                      <a:gd name="T61" fmla="*/ 18 h 35"/>
                      <a:gd name="T62" fmla="*/ 25 w 29"/>
                      <a:gd name="T63" fmla="*/ 1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"/>
                      <a:gd name="T97" fmla="*/ 0 h 35"/>
                      <a:gd name="T98" fmla="*/ 29 w 29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" h="35">
                        <a:moveTo>
                          <a:pt x="23" y="14"/>
                        </a:moveTo>
                        <a:lnTo>
                          <a:pt x="23" y="14"/>
                        </a:lnTo>
                        <a:lnTo>
                          <a:pt x="23" y="12"/>
                        </a:lnTo>
                        <a:lnTo>
                          <a:pt x="23" y="10"/>
                        </a:lnTo>
                        <a:lnTo>
                          <a:pt x="23" y="9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2" y="5"/>
                        </a:lnTo>
                        <a:lnTo>
                          <a:pt x="21" y="3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2" y="16"/>
                        </a:lnTo>
                        <a:lnTo>
                          <a:pt x="3" y="17"/>
                        </a:lnTo>
                        <a:lnTo>
                          <a:pt x="4" y="18"/>
                        </a:lnTo>
                        <a:lnTo>
                          <a:pt x="5" y="19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3" y="22"/>
                        </a:lnTo>
                        <a:lnTo>
                          <a:pt x="3" y="24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5" y="30"/>
                        </a:lnTo>
                        <a:lnTo>
                          <a:pt x="7" y="32"/>
                        </a:lnTo>
                        <a:lnTo>
                          <a:pt x="9" y="33"/>
                        </a:lnTo>
                        <a:lnTo>
                          <a:pt x="11" y="34"/>
                        </a:lnTo>
                        <a:lnTo>
                          <a:pt x="13" y="35"/>
                        </a:lnTo>
                        <a:lnTo>
                          <a:pt x="16" y="35"/>
                        </a:lnTo>
                        <a:lnTo>
                          <a:pt x="18" y="35"/>
                        </a:lnTo>
                        <a:lnTo>
                          <a:pt x="21" y="34"/>
                        </a:lnTo>
                        <a:lnTo>
                          <a:pt x="23" y="33"/>
                        </a:lnTo>
                        <a:lnTo>
                          <a:pt x="25" y="32"/>
                        </a:lnTo>
                        <a:lnTo>
                          <a:pt x="26" y="30"/>
                        </a:lnTo>
                        <a:lnTo>
                          <a:pt x="28" y="28"/>
                        </a:lnTo>
                        <a:lnTo>
                          <a:pt x="29" y="25"/>
                        </a:lnTo>
                        <a:lnTo>
                          <a:pt x="29" y="23"/>
                        </a:lnTo>
                        <a:lnTo>
                          <a:pt x="29" y="21"/>
                        </a:lnTo>
                        <a:lnTo>
                          <a:pt x="28" y="19"/>
                        </a:lnTo>
                        <a:lnTo>
                          <a:pt x="27" y="18"/>
                        </a:lnTo>
                        <a:lnTo>
                          <a:pt x="26" y="16"/>
                        </a:lnTo>
                        <a:lnTo>
                          <a:pt x="25" y="15"/>
                        </a:lnTo>
                        <a:lnTo>
                          <a:pt x="2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3" name="Freeform 92"/>
                  <p:cNvSpPr>
                    <a:spLocks/>
                  </p:cNvSpPr>
                  <p:nvPr/>
                </p:nvSpPr>
                <p:spPr bwMode="auto">
                  <a:xfrm>
                    <a:off x="980" y="2554"/>
                    <a:ext cx="25" cy="31"/>
                  </a:xfrm>
                  <a:custGeom>
                    <a:avLst/>
                    <a:gdLst>
                      <a:gd name="T0" fmla="*/ 3 w 25"/>
                      <a:gd name="T1" fmla="*/ 21 h 31"/>
                      <a:gd name="T2" fmla="*/ 3 w 25"/>
                      <a:gd name="T3" fmla="*/ 23 h 31"/>
                      <a:gd name="T4" fmla="*/ 6 w 25"/>
                      <a:gd name="T5" fmla="*/ 27 h 31"/>
                      <a:gd name="T6" fmla="*/ 8 w 25"/>
                      <a:gd name="T7" fmla="*/ 29 h 31"/>
                      <a:gd name="T8" fmla="*/ 12 w 25"/>
                      <a:gd name="T9" fmla="*/ 31 h 31"/>
                      <a:gd name="T10" fmla="*/ 15 w 25"/>
                      <a:gd name="T11" fmla="*/ 31 h 31"/>
                      <a:gd name="T12" fmla="*/ 20 w 25"/>
                      <a:gd name="T13" fmla="*/ 29 h 31"/>
                      <a:gd name="T14" fmla="*/ 23 w 25"/>
                      <a:gd name="T15" fmla="*/ 27 h 31"/>
                      <a:gd name="T16" fmla="*/ 25 w 25"/>
                      <a:gd name="T17" fmla="*/ 22 h 31"/>
                      <a:gd name="T18" fmla="*/ 25 w 25"/>
                      <a:gd name="T19" fmla="*/ 19 h 31"/>
                      <a:gd name="T20" fmla="*/ 23 w 25"/>
                      <a:gd name="T21" fmla="*/ 17 h 31"/>
                      <a:gd name="T22" fmla="*/ 22 w 25"/>
                      <a:gd name="T23" fmla="*/ 14 h 31"/>
                      <a:gd name="T24" fmla="*/ 20 w 25"/>
                      <a:gd name="T25" fmla="*/ 13 h 31"/>
                      <a:gd name="T26" fmla="*/ 17 w 25"/>
                      <a:gd name="T27" fmla="*/ 13 h 31"/>
                      <a:gd name="T28" fmla="*/ 17 w 25"/>
                      <a:gd name="T29" fmla="*/ 12 h 31"/>
                      <a:gd name="T30" fmla="*/ 19 w 25"/>
                      <a:gd name="T31" fmla="*/ 10 h 31"/>
                      <a:gd name="T32" fmla="*/ 19 w 25"/>
                      <a:gd name="T33" fmla="*/ 8 h 31"/>
                      <a:gd name="T34" fmla="*/ 19 w 25"/>
                      <a:gd name="T35" fmla="*/ 6 h 31"/>
                      <a:gd name="T36" fmla="*/ 17 w 25"/>
                      <a:gd name="T37" fmla="*/ 4 h 31"/>
                      <a:gd name="T38" fmla="*/ 15 w 25"/>
                      <a:gd name="T39" fmla="*/ 2 h 31"/>
                      <a:gd name="T40" fmla="*/ 12 w 25"/>
                      <a:gd name="T41" fmla="*/ 0 h 31"/>
                      <a:gd name="T42" fmla="*/ 9 w 25"/>
                      <a:gd name="T43" fmla="*/ 0 h 31"/>
                      <a:gd name="T44" fmla="*/ 6 w 25"/>
                      <a:gd name="T45" fmla="*/ 2 h 31"/>
                      <a:gd name="T46" fmla="*/ 2 w 25"/>
                      <a:gd name="T47" fmla="*/ 4 h 31"/>
                      <a:gd name="T48" fmla="*/ 0 w 25"/>
                      <a:gd name="T49" fmla="*/ 6 h 31"/>
                      <a:gd name="T50" fmla="*/ 0 w 25"/>
                      <a:gd name="T51" fmla="*/ 9 h 31"/>
                      <a:gd name="T52" fmla="*/ 1 w 25"/>
                      <a:gd name="T53" fmla="*/ 13 h 31"/>
                      <a:gd name="T54" fmla="*/ 3 w 25"/>
                      <a:gd name="T55" fmla="*/ 15 h 31"/>
                      <a:gd name="T56" fmla="*/ 5 w 25"/>
                      <a:gd name="T57" fmla="*/ 16 h 31"/>
                      <a:gd name="T58" fmla="*/ 6 w 25"/>
                      <a:gd name="T59" fmla="*/ 16 h 31"/>
                      <a:gd name="T60" fmla="*/ 6 w 25"/>
                      <a:gd name="T61" fmla="*/ 17 h 31"/>
                      <a:gd name="T62" fmla="*/ 5 w 25"/>
                      <a:gd name="T63" fmla="*/ 19 h 3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5"/>
                      <a:gd name="T97" fmla="*/ 0 h 31"/>
                      <a:gd name="T98" fmla="*/ 25 w 25"/>
                      <a:gd name="T99" fmla="*/ 31 h 3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5" h="31">
                        <a:moveTo>
                          <a:pt x="5" y="20"/>
                        </a:moveTo>
                        <a:lnTo>
                          <a:pt x="3" y="21"/>
                        </a:lnTo>
                        <a:lnTo>
                          <a:pt x="3" y="22"/>
                        </a:lnTo>
                        <a:lnTo>
                          <a:pt x="3" y="23"/>
                        </a:lnTo>
                        <a:lnTo>
                          <a:pt x="5" y="24"/>
                        </a:lnTo>
                        <a:lnTo>
                          <a:pt x="6" y="27"/>
                        </a:lnTo>
                        <a:lnTo>
                          <a:pt x="7" y="28"/>
                        </a:lnTo>
                        <a:lnTo>
                          <a:pt x="8" y="29"/>
                        </a:lnTo>
                        <a:lnTo>
                          <a:pt x="10" y="30"/>
                        </a:lnTo>
                        <a:lnTo>
                          <a:pt x="12" y="31"/>
                        </a:lnTo>
                        <a:lnTo>
                          <a:pt x="13" y="31"/>
                        </a:lnTo>
                        <a:lnTo>
                          <a:pt x="15" y="31"/>
                        </a:lnTo>
                        <a:lnTo>
                          <a:pt x="17" y="30"/>
                        </a:lnTo>
                        <a:lnTo>
                          <a:pt x="20" y="29"/>
                        </a:lnTo>
                        <a:lnTo>
                          <a:pt x="22" y="28"/>
                        </a:lnTo>
                        <a:lnTo>
                          <a:pt x="23" y="27"/>
                        </a:lnTo>
                        <a:lnTo>
                          <a:pt x="24" y="24"/>
                        </a:lnTo>
                        <a:lnTo>
                          <a:pt x="25" y="22"/>
                        </a:lnTo>
                        <a:lnTo>
                          <a:pt x="25" y="21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3" y="17"/>
                        </a:lnTo>
                        <a:lnTo>
                          <a:pt x="23" y="15"/>
                        </a:lnTo>
                        <a:lnTo>
                          <a:pt x="22" y="14"/>
                        </a:lnTo>
                        <a:lnTo>
                          <a:pt x="21" y="13"/>
                        </a:lnTo>
                        <a:lnTo>
                          <a:pt x="20" y="13"/>
                        </a:lnTo>
                        <a:lnTo>
                          <a:pt x="19" y="13"/>
                        </a:lnTo>
                        <a:lnTo>
                          <a:pt x="17" y="13"/>
                        </a:lnTo>
                        <a:lnTo>
                          <a:pt x="16" y="13"/>
                        </a:lnTo>
                        <a:lnTo>
                          <a:pt x="17" y="12"/>
                        </a:lnTo>
                        <a:lnTo>
                          <a:pt x="17" y="10"/>
                        </a:lnTo>
                        <a:lnTo>
                          <a:pt x="19" y="10"/>
                        </a:lnTo>
                        <a:lnTo>
                          <a:pt x="19" y="9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19" y="6"/>
                        </a:lnTo>
                        <a:lnTo>
                          <a:pt x="19" y="5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2" y="14"/>
                        </a:lnTo>
                        <a:lnTo>
                          <a:pt x="3" y="15"/>
                        </a:lnTo>
                        <a:lnTo>
                          <a:pt x="5" y="15"/>
                        </a:lnTo>
                        <a:lnTo>
                          <a:pt x="5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4" name="Freeform 93"/>
                  <p:cNvSpPr>
                    <a:spLocks/>
                  </p:cNvSpPr>
                  <p:nvPr/>
                </p:nvSpPr>
                <p:spPr bwMode="auto">
                  <a:xfrm>
                    <a:off x="985" y="2557"/>
                    <a:ext cx="10" cy="10"/>
                  </a:xfrm>
                  <a:custGeom>
                    <a:avLst/>
                    <a:gdLst>
                      <a:gd name="T0" fmla="*/ 3 w 10"/>
                      <a:gd name="T1" fmla="*/ 10 h 10"/>
                      <a:gd name="T2" fmla="*/ 2 w 10"/>
                      <a:gd name="T3" fmla="*/ 10 h 10"/>
                      <a:gd name="T4" fmla="*/ 1 w 10"/>
                      <a:gd name="T5" fmla="*/ 9 h 10"/>
                      <a:gd name="T6" fmla="*/ 1 w 10"/>
                      <a:gd name="T7" fmla="*/ 9 h 10"/>
                      <a:gd name="T8" fmla="*/ 0 w 10"/>
                      <a:gd name="T9" fmla="*/ 7 h 10"/>
                      <a:gd name="T10" fmla="*/ 0 w 10"/>
                      <a:gd name="T11" fmla="*/ 6 h 10"/>
                      <a:gd name="T12" fmla="*/ 0 w 10"/>
                      <a:gd name="T13" fmla="*/ 5 h 10"/>
                      <a:gd name="T14" fmla="*/ 0 w 10"/>
                      <a:gd name="T15" fmla="*/ 4 h 10"/>
                      <a:gd name="T16" fmla="*/ 0 w 10"/>
                      <a:gd name="T17" fmla="*/ 3 h 10"/>
                      <a:gd name="T18" fmla="*/ 1 w 10"/>
                      <a:gd name="T19" fmla="*/ 2 h 10"/>
                      <a:gd name="T20" fmla="*/ 2 w 10"/>
                      <a:gd name="T21" fmla="*/ 2 h 10"/>
                      <a:gd name="T22" fmla="*/ 2 w 10"/>
                      <a:gd name="T23" fmla="*/ 2 h 10"/>
                      <a:gd name="T24" fmla="*/ 3 w 10"/>
                      <a:gd name="T25" fmla="*/ 1 h 10"/>
                      <a:gd name="T26" fmla="*/ 4 w 10"/>
                      <a:gd name="T27" fmla="*/ 0 h 10"/>
                      <a:gd name="T28" fmla="*/ 5 w 10"/>
                      <a:gd name="T29" fmla="*/ 0 h 10"/>
                      <a:gd name="T30" fmla="*/ 6 w 10"/>
                      <a:gd name="T31" fmla="*/ 0 h 10"/>
                      <a:gd name="T32" fmla="*/ 7 w 10"/>
                      <a:gd name="T33" fmla="*/ 1 h 10"/>
                      <a:gd name="T34" fmla="*/ 8 w 10"/>
                      <a:gd name="T35" fmla="*/ 2 h 10"/>
                      <a:gd name="T36" fmla="*/ 8 w 10"/>
                      <a:gd name="T37" fmla="*/ 2 h 10"/>
                      <a:gd name="T38" fmla="*/ 9 w 10"/>
                      <a:gd name="T39" fmla="*/ 2 h 10"/>
                      <a:gd name="T40" fmla="*/ 9 w 10"/>
                      <a:gd name="T41" fmla="*/ 3 h 10"/>
                      <a:gd name="T42" fmla="*/ 10 w 10"/>
                      <a:gd name="T43" fmla="*/ 4 h 10"/>
                      <a:gd name="T44" fmla="*/ 10 w 10"/>
                      <a:gd name="T45" fmla="*/ 5 h 10"/>
                      <a:gd name="T46" fmla="*/ 10 w 10"/>
                      <a:gd name="T47" fmla="*/ 6 h 10"/>
                      <a:gd name="T48" fmla="*/ 9 w 10"/>
                      <a:gd name="T49" fmla="*/ 7 h 10"/>
                      <a:gd name="T50" fmla="*/ 9 w 10"/>
                      <a:gd name="T51" fmla="*/ 9 h 10"/>
                      <a:gd name="T52" fmla="*/ 8 w 10"/>
                      <a:gd name="T53" fmla="*/ 9 h 10"/>
                      <a:gd name="T54" fmla="*/ 7 w 10"/>
                      <a:gd name="T55" fmla="*/ 10 h 10"/>
                      <a:gd name="T56" fmla="*/ 6 w 10"/>
                      <a:gd name="T57" fmla="*/ 10 h 10"/>
                      <a:gd name="T58" fmla="*/ 5 w 10"/>
                      <a:gd name="T59" fmla="*/ 10 h 10"/>
                      <a:gd name="T60" fmla="*/ 5 w 10"/>
                      <a:gd name="T61" fmla="*/ 10 h 10"/>
                      <a:gd name="T62" fmla="*/ 4 w 10"/>
                      <a:gd name="T63" fmla="*/ 10 h 10"/>
                      <a:gd name="T64" fmla="*/ 3 w 10"/>
                      <a:gd name="T65" fmla="*/ 10 h 1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"/>
                      <a:gd name="T100" fmla="*/ 0 h 10"/>
                      <a:gd name="T101" fmla="*/ 10 w 10"/>
                      <a:gd name="T102" fmla="*/ 10 h 1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" h="10">
                        <a:moveTo>
                          <a:pt x="3" y="10"/>
                        </a:moveTo>
                        <a:lnTo>
                          <a:pt x="2" y="10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10" y="4"/>
                        </a:lnTo>
                        <a:lnTo>
                          <a:pt x="10" y="5"/>
                        </a:lnTo>
                        <a:lnTo>
                          <a:pt x="10" y="6"/>
                        </a:lnTo>
                        <a:lnTo>
                          <a:pt x="9" y="7"/>
                        </a:lnTo>
                        <a:lnTo>
                          <a:pt x="9" y="9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5" name="Freeform 94"/>
                  <p:cNvSpPr>
                    <a:spLocks/>
                  </p:cNvSpPr>
                  <p:nvPr/>
                </p:nvSpPr>
                <p:spPr bwMode="auto">
                  <a:xfrm>
                    <a:off x="988" y="2569"/>
                    <a:ext cx="13" cy="13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2 w 13"/>
                      <a:gd name="T3" fmla="*/ 11 h 13"/>
                      <a:gd name="T4" fmla="*/ 2 w 13"/>
                      <a:gd name="T5" fmla="*/ 9 h 13"/>
                      <a:gd name="T6" fmla="*/ 1 w 13"/>
                      <a:gd name="T7" fmla="*/ 9 h 13"/>
                      <a:gd name="T8" fmla="*/ 1 w 13"/>
                      <a:gd name="T9" fmla="*/ 8 h 13"/>
                      <a:gd name="T10" fmla="*/ 0 w 13"/>
                      <a:gd name="T11" fmla="*/ 7 h 13"/>
                      <a:gd name="T12" fmla="*/ 0 w 13"/>
                      <a:gd name="T13" fmla="*/ 6 h 13"/>
                      <a:gd name="T14" fmla="*/ 0 w 13"/>
                      <a:gd name="T15" fmla="*/ 5 h 13"/>
                      <a:gd name="T16" fmla="*/ 1 w 13"/>
                      <a:gd name="T17" fmla="*/ 4 h 13"/>
                      <a:gd name="T18" fmla="*/ 1 w 13"/>
                      <a:gd name="T19" fmla="*/ 3 h 13"/>
                      <a:gd name="T20" fmla="*/ 2 w 13"/>
                      <a:gd name="T21" fmla="*/ 2 h 13"/>
                      <a:gd name="T22" fmla="*/ 3 w 13"/>
                      <a:gd name="T23" fmla="*/ 2 h 13"/>
                      <a:gd name="T24" fmla="*/ 4 w 13"/>
                      <a:gd name="T25" fmla="*/ 1 h 13"/>
                      <a:gd name="T26" fmla="*/ 5 w 13"/>
                      <a:gd name="T27" fmla="*/ 0 h 13"/>
                      <a:gd name="T28" fmla="*/ 7 w 13"/>
                      <a:gd name="T29" fmla="*/ 0 h 13"/>
                      <a:gd name="T30" fmla="*/ 8 w 13"/>
                      <a:gd name="T31" fmla="*/ 0 h 13"/>
                      <a:gd name="T32" fmla="*/ 9 w 13"/>
                      <a:gd name="T33" fmla="*/ 1 h 13"/>
                      <a:gd name="T34" fmla="*/ 11 w 13"/>
                      <a:gd name="T35" fmla="*/ 1 h 13"/>
                      <a:gd name="T36" fmla="*/ 12 w 13"/>
                      <a:gd name="T37" fmla="*/ 2 h 13"/>
                      <a:gd name="T38" fmla="*/ 12 w 13"/>
                      <a:gd name="T39" fmla="*/ 3 h 13"/>
                      <a:gd name="T40" fmla="*/ 13 w 13"/>
                      <a:gd name="T41" fmla="*/ 4 h 13"/>
                      <a:gd name="T42" fmla="*/ 13 w 13"/>
                      <a:gd name="T43" fmla="*/ 5 h 13"/>
                      <a:gd name="T44" fmla="*/ 13 w 13"/>
                      <a:gd name="T45" fmla="*/ 6 h 13"/>
                      <a:gd name="T46" fmla="*/ 13 w 13"/>
                      <a:gd name="T47" fmla="*/ 7 h 13"/>
                      <a:gd name="T48" fmla="*/ 12 w 13"/>
                      <a:gd name="T49" fmla="*/ 8 h 13"/>
                      <a:gd name="T50" fmla="*/ 12 w 13"/>
                      <a:gd name="T51" fmla="*/ 9 h 13"/>
                      <a:gd name="T52" fmla="*/ 11 w 13"/>
                      <a:gd name="T53" fmla="*/ 11 h 13"/>
                      <a:gd name="T54" fmla="*/ 9 w 13"/>
                      <a:gd name="T55" fmla="*/ 11 h 13"/>
                      <a:gd name="T56" fmla="*/ 8 w 13"/>
                      <a:gd name="T57" fmla="*/ 12 h 13"/>
                      <a:gd name="T58" fmla="*/ 7 w 13"/>
                      <a:gd name="T59" fmla="*/ 13 h 13"/>
                      <a:gd name="T60" fmla="*/ 5 w 13"/>
                      <a:gd name="T61" fmla="*/ 13 h 13"/>
                      <a:gd name="T62" fmla="*/ 4 w 13"/>
                      <a:gd name="T63" fmla="*/ 13 h 13"/>
                      <a:gd name="T64" fmla="*/ 3 w 13"/>
                      <a:gd name="T65" fmla="*/ 12 h 1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"/>
                      <a:gd name="T100" fmla="*/ 0 h 13"/>
                      <a:gd name="T101" fmla="*/ 13 w 13"/>
                      <a:gd name="T102" fmla="*/ 13 h 1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" h="13">
                        <a:moveTo>
                          <a:pt x="3" y="12"/>
                        </a:moveTo>
                        <a:lnTo>
                          <a:pt x="2" y="11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3" y="7"/>
                        </a:lnTo>
                        <a:lnTo>
                          <a:pt x="12" y="8"/>
                        </a:lnTo>
                        <a:lnTo>
                          <a:pt x="12" y="9"/>
                        </a:lnTo>
                        <a:lnTo>
                          <a:pt x="11" y="11"/>
                        </a:lnTo>
                        <a:lnTo>
                          <a:pt x="9" y="11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5" y="13"/>
                        </a:lnTo>
                        <a:lnTo>
                          <a:pt x="4" y="13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6" name="Freeform 95"/>
                  <p:cNvSpPr>
                    <a:spLocks/>
                  </p:cNvSpPr>
                  <p:nvPr/>
                </p:nvSpPr>
                <p:spPr bwMode="auto">
                  <a:xfrm>
                    <a:off x="1226" y="2466"/>
                    <a:ext cx="27" cy="36"/>
                  </a:xfrm>
                  <a:custGeom>
                    <a:avLst/>
                    <a:gdLst>
                      <a:gd name="T0" fmla="*/ 22 w 27"/>
                      <a:gd name="T1" fmla="*/ 18 h 36"/>
                      <a:gd name="T2" fmla="*/ 20 w 27"/>
                      <a:gd name="T3" fmla="*/ 19 h 36"/>
                      <a:gd name="T4" fmla="*/ 14 w 27"/>
                      <a:gd name="T5" fmla="*/ 3 h 36"/>
                      <a:gd name="T6" fmla="*/ 14 w 27"/>
                      <a:gd name="T7" fmla="*/ 0 h 36"/>
                      <a:gd name="T8" fmla="*/ 12 w 27"/>
                      <a:gd name="T9" fmla="*/ 0 h 36"/>
                      <a:gd name="T10" fmla="*/ 8 w 27"/>
                      <a:gd name="T11" fmla="*/ 2 h 36"/>
                      <a:gd name="T12" fmla="*/ 7 w 27"/>
                      <a:gd name="T13" fmla="*/ 3 h 36"/>
                      <a:gd name="T14" fmla="*/ 7 w 27"/>
                      <a:gd name="T15" fmla="*/ 4 h 36"/>
                      <a:gd name="T16" fmla="*/ 0 w 27"/>
                      <a:gd name="T17" fmla="*/ 26 h 36"/>
                      <a:gd name="T18" fmla="*/ 0 w 27"/>
                      <a:gd name="T19" fmla="*/ 26 h 36"/>
                      <a:gd name="T20" fmla="*/ 0 w 27"/>
                      <a:gd name="T21" fmla="*/ 27 h 36"/>
                      <a:gd name="T22" fmla="*/ 2 w 27"/>
                      <a:gd name="T23" fmla="*/ 31 h 36"/>
                      <a:gd name="T24" fmla="*/ 2 w 27"/>
                      <a:gd name="T25" fmla="*/ 33 h 36"/>
                      <a:gd name="T26" fmla="*/ 4 w 27"/>
                      <a:gd name="T27" fmla="*/ 32 h 36"/>
                      <a:gd name="T28" fmla="*/ 15 w 27"/>
                      <a:gd name="T29" fmla="*/ 28 h 36"/>
                      <a:gd name="T30" fmla="*/ 16 w 27"/>
                      <a:gd name="T31" fmla="*/ 34 h 36"/>
                      <a:gd name="T32" fmla="*/ 17 w 27"/>
                      <a:gd name="T33" fmla="*/ 36 h 36"/>
                      <a:gd name="T34" fmla="*/ 19 w 27"/>
                      <a:gd name="T35" fmla="*/ 35 h 36"/>
                      <a:gd name="T36" fmla="*/ 22 w 27"/>
                      <a:gd name="T37" fmla="*/ 34 h 36"/>
                      <a:gd name="T38" fmla="*/ 25 w 27"/>
                      <a:gd name="T39" fmla="*/ 33 h 36"/>
                      <a:gd name="T40" fmla="*/ 24 w 27"/>
                      <a:gd name="T41" fmla="*/ 31 h 36"/>
                      <a:gd name="T42" fmla="*/ 22 w 27"/>
                      <a:gd name="T43" fmla="*/ 26 h 36"/>
                      <a:gd name="T44" fmla="*/ 25 w 27"/>
                      <a:gd name="T45" fmla="*/ 25 h 36"/>
                      <a:gd name="T46" fmla="*/ 27 w 27"/>
                      <a:gd name="T47" fmla="*/ 24 h 36"/>
                      <a:gd name="T48" fmla="*/ 26 w 27"/>
                      <a:gd name="T49" fmla="*/ 22 h 36"/>
                      <a:gd name="T50" fmla="*/ 25 w 27"/>
                      <a:gd name="T51" fmla="*/ 19 h 36"/>
                      <a:gd name="T52" fmla="*/ 24 w 27"/>
                      <a:gd name="T53" fmla="*/ 18 h 36"/>
                      <a:gd name="T54" fmla="*/ 22 w 27"/>
                      <a:gd name="T55" fmla="*/ 18 h 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7"/>
                      <a:gd name="T85" fmla="*/ 0 h 36"/>
                      <a:gd name="T86" fmla="*/ 27 w 27"/>
                      <a:gd name="T87" fmla="*/ 36 h 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7" h="36">
                        <a:moveTo>
                          <a:pt x="22" y="18"/>
                        </a:moveTo>
                        <a:lnTo>
                          <a:pt x="20" y="19"/>
                        </a:ln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7" y="3"/>
                        </a:lnTo>
                        <a:lnTo>
                          <a:pt x="7" y="4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2" y="31"/>
                        </a:lnTo>
                        <a:lnTo>
                          <a:pt x="2" y="33"/>
                        </a:lnTo>
                        <a:lnTo>
                          <a:pt x="4" y="32"/>
                        </a:lnTo>
                        <a:lnTo>
                          <a:pt x="15" y="28"/>
                        </a:lnTo>
                        <a:lnTo>
                          <a:pt x="16" y="34"/>
                        </a:lnTo>
                        <a:lnTo>
                          <a:pt x="17" y="36"/>
                        </a:lnTo>
                        <a:lnTo>
                          <a:pt x="19" y="35"/>
                        </a:lnTo>
                        <a:lnTo>
                          <a:pt x="22" y="34"/>
                        </a:lnTo>
                        <a:lnTo>
                          <a:pt x="25" y="33"/>
                        </a:lnTo>
                        <a:lnTo>
                          <a:pt x="24" y="31"/>
                        </a:lnTo>
                        <a:lnTo>
                          <a:pt x="22" y="26"/>
                        </a:lnTo>
                        <a:lnTo>
                          <a:pt x="25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5" y="19"/>
                        </a:lnTo>
                        <a:lnTo>
                          <a:pt x="24" y="18"/>
                        </a:lnTo>
                        <a:lnTo>
                          <a:pt x="22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7" name="Freeform 96"/>
                  <p:cNvSpPr>
                    <a:spLocks/>
                  </p:cNvSpPr>
                  <p:nvPr/>
                </p:nvSpPr>
                <p:spPr bwMode="auto">
                  <a:xfrm>
                    <a:off x="1228" y="2469"/>
                    <a:ext cx="22" cy="30"/>
                  </a:xfrm>
                  <a:custGeom>
                    <a:avLst/>
                    <a:gdLst>
                      <a:gd name="T0" fmla="*/ 16 w 22"/>
                      <a:gd name="T1" fmla="*/ 18 h 30"/>
                      <a:gd name="T2" fmla="*/ 10 w 22"/>
                      <a:gd name="T3" fmla="*/ 0 h 30"/>
                      <a:gd name="T4" fmla="*/ 8 w 22"/>
                      <a:gd name="T5" fmla="*/ 1 h 30"/>
                      <a:gd name="T6" fmla="*/ 0 w 22"/>
                      <a:gd name="T7" fmla="*/ 23 h 30"/>
                      <a:gd name="T8" fmla="*/ 1 w 22"/>
                      <a:gd name="T9" fmla="*/ 28 h 30"/>
                      <a:gd name="T10" fmla="*/ 14 w 22"/>
                      <a:gd name="T11" fmla="*/ 23 h 30"/>
                      <a:gd name="T12" fmla="*/ 16 w 22"/>
                      <a:gd name="T13" fmla="*/ 30 h 30"/>
                      <a:gd name="T14" fmla="*/ 20 w 22"/>
                      <a:gd name="T15" fmla="*/ 29 h 30"/>
                      <a:gd name="T16" fmla="*/ 17 w 22"/>
                      <a:gd name="T17" fmla="*/ 21 h 30"/>
                      <a:gd name="T18" fmla="*/ 22 w 22"/>
                      <a:gd name="T19" fmla="*/ 20 h 30"/>
                      <a:gd name="T20" fmla="*/ 20 w 22"/>
                      <a:gd name="T21" fmla="*/ 17 h 30"/>
                      <a:gd name="T22" fmla="*/ 16 w 22"/>
                      <a:gd name="T23" fmla="*/ 18 h 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30"/>
                      <a:gd name="T38" fmla="*/ 22 w 22"/>
                      <a:gd name="T39" fmla="*/ 30 h 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30">
                        <a:moveTo>
                          <a:pt x="16" y="18"/>
                        </a:moveTo>
                        <a:lnTo>
                          <a:pt x="10" y="0"/>
                        </a:lnTo>
                        <a:lnTo>
                          <a:pt x="8" y="1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14" y="23"/>
                        </a:lnTo>
                        <a:lnTo>
                          <a:pt x="16" y="30"/>
                        </a:lnTo>
                        <a:lnTo>
                          <a:pt x="20" y="29"/>
                        </a:lnTo>
                        <a:lnTo>
                          <a:pt x="17" y="21"/>
                        </a:lnTo>
                        <a:lnTo>
                          <a:pt x="22" y="20"/>
                        </a:lnTo>
                        <a:lnTo>
                          <a:pt x="20" y="17"/>
                        </a:lnTo>
                        <a:lnTo>
                          <a:pt x="16" y="18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8" name="Freeform 97"/>
                  <p:cNvSpPr>
                    <a:spLocks/>
                  </p:cNvSpPr>
                  <p:nvPr/>
                </p:nvSpPr>
                <p:spPr bwMode="auto">
                  <a:xfrm>
                    <a:off x="1231" y="2476"/>
                    <a:ext cx="10" cy="16"/>
                  </a:xfrm>
                  <a:custGeom>
                    <a:avLst/>
                    <a:gdLst>
                      <a:gd name="T0" fmla="*/ 10 w 10"/>
                      <a:gd name="T1" fmla="*/ 13 h 16"/>
                      <a:gd name="T2" fmla="*/ 0 w 10"/>
                      <a:gd name="T3" fmla="*/ 16 h 16"/>
                      <a:gd name="T4" fmla="*/ 6 w 10"/>
                      <a:gd name="T5" fmla="*/ 0 h 16"/>
                      <a:gd name="T6" fmla="*/ 10 w 10"/>
                      <a:gd name="T7" fmla="*/ 13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"/>
                      <a:gd name="T13" fmla="*/ 0 h 16"/>
                      <a:gd name="T14" fmla="*/ 10 w 10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" h="16">
                        <a:moveTo>
                          <a:pt x="10" y="13"/>
                        </a:moveTo>
                        <a:lnTo>
                          <a:pt x="0" y="16"/>
                        </a:lnTo>
                        <a:lnTo>
                          <a:pt x="6" y="0"/>
                        </a:lnTo>
                        <a:lnTo>
                          <a:pt x="1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79" name="Freeform 98"/>
                  <p:cNvSpPr>
                    <a:spLocks/>
                  </p:cNvSpPr>
                  <p:nvPr/>
                </p:nvSpPr>
                <p:spPr bwMode="auto">
                  <a:xfrm>
                    <a:off x="1069" y="2433"/>
                    <a:ext cx="42" cy="41"/>
                  </a:xfrm>
                  <a:custGeom>
                    <a:avLst/>
                    <a:gdLst>
                      <a:gd name="T0" fmla="*/ 1 w 42"/>
                      <a:gd name="T1" fmla="*/ 27 h 41"/>
                      <a:gd name="T2" fmla="*/ 0 w 42"/>
                      <a:gd name="T3" fmla="*/ 23 h 41"/>
                      <a:gd name="T4" fmla="*/ 0 w 42"/>
                      <a:gd name="T5" fmla="*/ 19 h 41"/>
                      <a:gd name="T6" fmla="*/ 1 w 42"/>
                      <a:gd name="T7" fmla="*/ 16 h 41"/>
                      <a:gd name="T8" fmla="*/ 2 w 42"/>
                      <a:gd name="T9" fmla="*/ 12 h 41"/>
                      <a:gd name="T10" fmla="*/ 4 w 42"/>
                      <a:gd name="T11" fmla="*/ 9 h 41"/>
                      <a:gd name="T12" fmla="*/ 6 w 42"/>
                      <a:gd name="T13" fmla="*/ 5 h 41"/>
                      <a:gd name="T14" fmla="*/ 9 w 42"/>
                      <a:gd name="T15" fmla="*/ 3 h 41"/>
                      <a:gd name="T16" fmla="*/ 14 w 42"/>
                      <a:gd name="T17" fmla="*/ 1 h 41"/>
                      <a:gd name="T18" fmla="*/ 18 w 42"/>
                      <a:gd name="T19" fmla="*/ 0 h 41"/>
                      <a:gd name="T20" fmla="*/ 22 w 42"/>
                      <a:gd name="T21" fmla="*/ 0 h 41"/>
                      <a:gd name="T22" fmla="*/ 26 w 42"/>
                      <a:gd name="T23" fmla="*/ 1 h 41"/>
                      <a:gd name="T24" fmla="*/ 30 w 42"/>
                      <a:gd name="T25" fmla="*/ 2 h 41"/>
                      <a:gd name="T26" fmla="*/ 33 w 42"/>
                      <a:gd name="T27" fmla="*/ 4 h 41"/>
                      <a:gd name="T28" fmla="*/ 36 w 42"/>
                      <a:gd name="T29" fmla="*/ 7 h 41"/>
                      <a:gd name="T30" fmla="*/ 38 w 42"/>
                      <a:gd name="T31" fmla="*/ 10 h 41"/>
                      <a:gd name="T32" fmla="*/ 41 w 42"/>
                      <a:gd name="T33" fmla="*/ 14 h 41"/>
                      <a:gd name="T34" fmla="*/ 42 w 42"/>
                      <a:gd name="T35" fmla="*/ 22 h 41"/>
                      <a:gd name="T36" fmla="*/ 39 w 42"/>
                      <a:gd name="T37" fmla="*/ 29 h 41"/>
                      <a:gd name="T38" fmla="*/ 35 w 42"/>
                      <a:gd name="T39" fmla="*/ 36 h 41"/>
                      <a:gd name="T40" fmla="*/ 28 w 42"/>
                      <a:gd name="T41" fmla="*/ 40 h 41"/>
                      <a:gd name="T42" fmla="*/ 23 w 42"/>
                      <a:gd name="T43" fmla="*/ 41 h 41"/>
                      <a:gd name="T44" fmla="*/ 20 w 42"/>
                      <a:gd name="T45" fmla="*/ 41 h 41"/>
                      <a:gd name="T46" fmla="*/ 16 w 42"/>
                      <a:gd name="T47" fmla="*/ 40 h 41"/>
                      <a:gd name="T48" fmla="*/ 11 w 42"/>
                      <a:gd name="T49" fmla="*/ 39 h 41"/>
                      <a:gd name="T50" fmla="*/ 8 w 42"/>
                      <a:gd name="T51" fmla="*/ 37 h 41"/>
                      <a:gd name="T52" fmla="*/ 5 w 42"/>
                      <a:gd name="T53" fmla="*/ 35 h 41"/>
                      <a:gd name="T54" fmla="*/ 3 w 42"/>
                      <a:gd name="T55" fmla="*/ 31 h 41"/>
                      <a:gd name="T56" fmla="*/ 1 w 42"/>
                      <a:gd name="T57" fmla="*/ 27 h 4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2"/>
                      <a:gd name="T88" fmla="*/ 0 h 41"/>
                      <a:gd name="T89" fmla="*/ 42 w 42"/>
                      <a:gd name="T90" fmla="*/ 41 h 4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2" h="41">
                        <a:moveTo>
                          <a:pt x="1" y="27"/>
                        </a:move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2" y="12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6" y="1"/>
                        </a:lnTo>
                        <a:lnTo>
                          <a:pt x="30" y="2"/>
                        </a:lnTo>
                        <a:lnTo>
                          <a:pt x="33" y="4"/>
                        </a:lnTo>
                        <a:lnTo>
                          <a:pt x="36" y="7"/>
                        </a:lnTo>
                        <a:lnTo>
                          <a:pt x="38" y="10"/>
                        </a:lnTo>
                        <a:lnTo>
                          <a:pt x="41" y="14"/>
                        </a:lnTo>
                        <a:lnTo>
                          <a:pt x="42" y="22"/>
                        </a:lnTo>
                        <a:lnTo>
                          <a:pt x="39" y="29"/>
                        </a:lnTo>
                        <a:lnTo>
                          <a:pt x="35" y="36"/>
                        </a:lnTo>
                        <a:lnTo>
                          <a:pt x="28" y="40"/>
                        </a:lnTo>
                        <a:lnTo>
                          <a:pt x="23" y="41"/>
                        </a:lnTo>
                        <a:lnTo>
                          <a:pt x="20" y="41"/>
                        </a:lnTo>
                        <a:lnTo>
                          <a:pt x="16" y="40"/>
                        </a:lnTo>
                        <a:lnTo>
                          <a:pt x="11" y="39"/>
                        </a:lnTo>
                        <a:lnTo>
                          <a:pt x="8" y="37"/>
                        </a:lnTo>
                        <a:lnTo>
                          <a:pt x="5" y="35"/>
                        </a:lnTo>
                        <a:lnTo>
                          <a:pt x="3" y="31"/>
                        </a:lnTo>
                        <a:lnTo>
                          <a:pt x="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0" name="Freeform 99"/>
                  <p:cNvSpPr>
                    <a:spLocks/>
                  </p:cNvSpPr>
                  <p:nvPr/>
                </p:nvSpPr>
                <p:spPr bwMode="auto">
                  <a:xfrm>
                    <a:off x="1073" y="2437"/>
                    <a:ext cx="33" cy="33"/>
                  </a:xfrm>
                  <a:custGeom>
                    <a:avLst/>
                    <a:gdLst>
                      <a:gd name="T0" fmla="*/ 22 w 33"/>
                      <a:gd name="T1" fmla="*/ 32 h 33"/>
                      <a:gd name="T2" fmla="*/ 28 w 33"/>
                      <a:gd name="T3" fmla="*/ 28 h 33"/>
                      <a:gd name="T4" fmla="*/ 32 w 33"/>
                      <a:gd name="T5" fmla="*/ 23 h 33"/>
                      <a:gd name="T6" fmla="*/ 33 w 33"/>
                      <a:gd name="T7" fmla="*/ 18 h 33"/>
                      <a:gd name="T8" fmla="*/ 32 w 33"/>
                      <a:gd name="T9" fmla="*/ 11 h 33"/>
                      <a:gd name="T10" fmla="*/ 29 w 33"/>
                      <a:gd name="T11" fmla="*/ 6 h 33"/>
                      <a:gd name="T12" fmla="*/ 25 w 33"/>
                      <a:gd name="T13" fmla="*/ 1 h 33"/>
                      <a:gd name="T14" fmla="*/ 18 w 33"/>
                      <a:gd name="T15" fmla="*/ 0 h 33"/>
                      <a:gd name="T16" fmla="*/ 12 w 33"/>
                      <a:gd name="T17" fmla="*/ 1 h 33"/>
                      <a:gd name="T18" fmla="*/ 5 w 33"/>
                      <a:gd name="T19" fmla="*/ 5 h 33"/>
                      <a:gd name="T20" fmla="*/ 2 w 33"/>
                      <a:gd name="T21" fmla="*/ 10 h 33"/>
                      <a:gd name="T22" fmla="*/ 0 w 33"/>
                      <a:gd name="T23" fmla="*/ 15 h 33"/>
                      <a:gd name="T24" fmla="*/ 1 w 33"/>
                      <a:gd name="T25" fmla="*/ 22 h 33"/>
                      <a:gd name="T26" fmla="*/ 4 w 33"/>
                      <a:gd name="T27" fmla="*/ 27 h 33"/>
                      <a:gd name="T28" fmla="*/ 10 w 33"/>
                      <a:gd name="T29" fmla="*/ 32 h 33"/>
                      <a:gd name="T30" fmla="*/ 16 w 33"/>
                      <a:gd name="T31" fmla="*/ 33 h 33"/>
                      <a:gd name="T32" fmla="*/ 22 w 33"/>
                      <a:gd name="T33" fmla="*/ 32 h 3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"/>
                      <a:gd name="T52" fmla="*/ 0 h 33"/>
                      <a:gd name="T53" fmla="*/ 33 w 33"/>
                      <a:gd name="T54" fmla="*/ 33 h 3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" h="33">
                        <a:moveTo>
                          <a:pt x="22" y="32"/>
                        </a:moveTo>
                        <a:lnTo>
                          <a:pt x="28" y="28"/>
                        </a:lnTo>
                        <a:lnTo>
                          <a:pt x="32" y="23"/>
                        </a:lnTo>
                        <a:lnTo>
                          <a:pt x="33" y="18"/>
                        </a:lnTo>
                        <a:lnTo>
                          <a:pt x="32" y="11"/>
                        </a:lnTo>
                        <a:lnTo>
                          <a:pt x="29" y="6"/>
                        </a:lnTo>
                        <a:lnTo>
                          <a:pt x="25" y="1"/>
                        </a:lnTo>
                        <a:lnTo>
                          <a:pt x="18" y="0"/>
                        </a:lnTo>
                        <a:lnTo>
                          <a:pt x="12" y="1"/>
                        </a:ln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4" y="27"/>
                        </a:lnTo>
                        <a:lnTo>
                          <a:pt x="10" y="32"/>
                        </a:lnTo>
                        <a:lnTo>
                          <a:pt x="16" y="33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1" name="Freeform 100"/>
                  <p:cNvSpPr>
                    <a:spLocks/>
                  </p:cNvSpPr>
                  <p:nvPr/>
                </p:nvSpPr>
                <p:spPr bwMode="auto">
                  <a:xfrm>
                    <a:off x="1139" y="2492"/>
                    <a:ext cx="31" cy="30"/>
                  </a:xfrm>
                  <a:custGeom>
                    <a:avLst/>
                    <a:gdLst>
                      <a:gd name="T0" fmla="*/ 31 w 31"/>
                      <a:gd name="T1" fmla="*/ 30 h 30"/>
                      <a:gd name="T2" fmla="*/ 21 w 31"/>
                      <a:gd name="T3" fmla="*/ 0 h 30"/>
                      <a:gd name="T4" fmla="*/ 0 w 31"/>
                      <a:gd name="T5" fmla="*/ 25 h 30"/>
                      <a:gd name="T6" fmla="*/ 31 w 31"/>
                      <a:gd name="T7" fmla="*/ 3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30"/>
                      <a:gd name="T14" fmla="*/ 31 w 3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30">
                        <a:moveTo>
                          <a:pt x="31" y="30"/>
                        </a:moveTo>
                        <a:lnTo>
                          <a:pt x="21" y="0"/>
                        </a:lnTo>
                        <a:lnTo>
                          <a:pt x="0" y="25"/>
                        </a:lnTo>
                        <a:lnTo>
                          <a:pt x="31" y="30"/>
                        </a:lnTo>
                        <a:close/>
                      </a:path>
                    </a:pathLst>
                  </a:custGeom>
                  <a:solidFill>
                    <a:srgbClr val="DDDD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2" name="Freeform 102"/>
                  <p:cNvSpPr>
                    <a:spLocks/>
                  </p:cNvSpPr>
                  <p:nvPr/>
                </p:nvSpPr>
                <p:spPr bwMode="auto">
                  <a:xfrm>
                    <a:off x="951" y="2410"/>
                    <a:ext cx="11" cy="20"/>
                  </a:xfrm>
                  <a:custGeom>
                    <a:avLst/>
                    <a:gdLst>
                      <a:gd name="T0" fmla="*/ 10 w 11"/>
                      <a:gd name="T1" fmla="*/ 18 h 20"/>
                      <a:gd name="T2" fmla="*/ 10 w 11"/>
                      <a:gd name="T3" fmla="*/ 19 h 20"/>
                      <a:gd name="T4" fmla="*/ 9 w 11"/>
                      <a:gd name="T5" fmla="*/ 19 h 20"/>
                      <a:gd name="T6" fmla="*/ 9 w 11"/>
                      <a:gd name="T7" fmla="*/ 20 h 20"/>
                      <a:gd name="T8" fmla="*/ 8 w 11"/>
                      <a:gd name="T9" fmla="*/ 20 h 20"/>
                      <a:gd name="T10" fmla="*/ 7 w 11"/>
                      <a:gd name="T11" fmla="*/ 20 h 20"/>
                      <a:gd name="T12" fmla="*/ 7 w 11"/>
                      <a:gd name="T13" fmla="*/ 20 h 20"/>
                      <a:gd name="T14" fmla="*/ 6 w 11"/>
                      <a:gd name="T15" fmla="*/ 20 h 20"/>
                      <a:gd name="T16" fmla="*/ 4 w 11"/>
                      <a:gd name="T17" fmla="*/ 19 h 20"/>
                      <a:gd name="T18" fmla="*/ 3 w 11"/>
                      <a:gd name="T19" fmla="*/ 17 h 20"/>
                      <a:gd name="T20" fmla="*/ 3 w 11"/>
                      <a:gd name="T21" fmla="*/ 16 h 20"/>
                      <a:gd name="T22" fmla="*/ 2 w 11"/>
                      <a:gd name="T23" fmla="*/ 13 h 20"/>
                      <a:gd name="T24" fmla="*/ 1 w 11"/>
                      <a:gd name="T25" fmla="*/ 12 h 20"/>
                      <a:gd name="T26" fmla="*/ 0 w 11"/>
                      <a:gd name="T27" fmla="*/ 10 h 20"/>
                      <a:gd name="T28" fmla="*/ 0 w 11"/>
                      <a:gd name="T29" fmla="*/ 8 h 20"/>
                      <a:gd name="T30" fmla="*/ 0 w 11"/>
                      <a:gd name="T31" fmla="*/ 6 h 20"/>
                      <a:gd name="T32" fmla="*/ 0 w 11"/>
                      <a:gd name="T33" fmla="*/ 4 h 20"/>
                      <a:gd name="T34" fmla="*/ 0 w 11"/>
                      <a:gd name="T35" fmla="*/ 3 h 20"/>
                      <a:gd name="T36" fmla="*/ 0 w 11"/>
                      <a:gd name="T37" fmla="*/ 3 h 20"/>
                      <a:gd name="T38" fmla="*/ 1 w 11"/>
                      <a:gd name="T39" fmla="*/ 2 h 20"/>
                      <a:gd name="T40" fmla="*/ 2 w 11"/>
                      <a:gd name="T41" fmla="*/ 2 h 20"/>
                      <a:gd name="T42" fmla="*/ 3 w 11"/>
                      <a:gd name="T43" fmla="*/ 0 h 20"/>
                      <a:gd name="T44" fmla="*/ 4 w 11"/>
                      <a:gd name="T45" fmla="*/ 0 h 20"/>
                      <a:gd name="T46" fmla="*/ 4 w 11"/>
                      <a:gd name="T47" fmla="*/ 2 h 20"/>
                      <a:gd name="T48" fmla="*/ 6 w 11"/>
                      <a:gd name="T49" fmla="*/ 3 h 20"/>
                      <a:gd name="T50" fmla="*/ 7 w 11"/>
                      <a:gd name="T51" fmla="*/ 4 h 20"/>
                      <a:gd name="T52" fmla="*/ 8 w 11"/>
                      <a:gd name="T53" fmla="*/ 5 h 20"/>
                      <a:gd name="T54" fmla="*/ 8 w 11"/>
                      <a:gd name="T55" fmla="*/ 7 h 20"/>
                      <a:gd name="T56" fmla="*/ 9 w 11"/>
                      <a:gd name="T57" fmla="*/ 9 h 20"/>
                      <a:gd name="T58" fmla="*/ 10 w 11"/>
                      <a:gd name="T59" fmla="*/ 12 h 20"/>
                      <a:gd name="T60" fmla="*/ 11 w 11"/>
                      <a:gd name="T61" fmla="*/ 14 h 20"/>
                      <a:gd name="T62" fmla="*/ 11 w 11"/>
                      <a:gd name="T63" fmla="*/ 17 h 20"/>
                      <a:gd name="T64" fmla="*/ 10 w 11"/>
                      <a:gd name="T65" fmla="*/ 18 h 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"/>
                      <a:gd name="T100" fmla="*/ 0 h 20"/>
                      <a:gd name="T101" fmla="*/ 11 w 11"/>
                      <a:gd name="T102" fmla="*/ 20 h 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" h="20">
                        <a:moveTo>
                          <a:pt x="10" y="18"/>
                        </a:moveTo>
                        <a:lnTo>
                          <a:pt x="10" y="19"/>
                        </a:lnTo>
                        <a:lnTo>
                          <a:pt x="9" y="19"/>
                        </a:lnTo>
                        <a:lnTo>
                          <a:pt x="9" y="20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4" y="19"/>
                        </a:lnTo>
                        <a:lnTo>
                          <a:pt x="3" y="17"/>
                        </a:lnTo>
                        <a:lnTo>
                          <a:pt x="3" y="16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8" y="7"/>
                        </a:lnTo>
                        <a:lnTo>
                          <a:pt x="9" y="9"/>
                        </a:lnTo>
                        <a:lnTo>
                          <a:pt x="10" y="12"/>
                        </a:lnTo>
                        <a:lnTo>
                          <a:pt x="11" y="14"/>
                        </a:lnTo>
                        <a:lnTo>
                          <a:pt x="11" y="17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3" name="Freeform 103"/>
                  <p:cNvSpPr>
                    <a:spLocks/>
                  </p:cNvSpPr>
                  <p:nvPr/>
                </p:nvSpPr>
                <p:spPr bwMode="auto">
                  <a:xfrm>
                    <a:off x="935" y="2496"/>
                    <a:ext cx="8" cy="9"/>
                  </a:xfrm>
                  <a:custGeom>
                    <a:avLst/>
                    <a:gdLst>
                      <a:gd name="T0" fmla="*/ 0 w 8"/>
                      <a:gd name="T1" fmla="*/ 3 h 9"/>
                      <a:gd name="T2" fmla="*/ 1 w 8"/>
                      <a:gd name="T3" fmla="*/ 2 h 9"/>
                      <a:gd name="T4" fmla="*/ 1 w 8"/>
                      <a:gd name="T5" fmla="*/ 2 h 9"/>
                      <a:gd name="T6" fmla="*/ 1 w 8"/>
                      <a:gd name="T7" fmla="*/ 1 h 9"/>
                      <a:gd name="T8" fmla="*/ 2 w 8"/>
                      <a:gd name="T9" fmla="*/ 1 h 9"/>
                      <a:gd name="T10" fmla="*/ 3 w 8"/>
                      <a:gd name="T11" fmla="*/ 0 h 9"/>
                      <a:gd name="T12" fmla="*/ 4 w 8"/>
                      <a:gd name="T13" fmla="*/ 0 h 9"/>
                      <a:gd name="T14" fmla="*/ 4 w 8"/>
                      <a:gd name="T15" fmla="*/ 0 h 9"/>
                      <a:gd name="T16" fmla="*/ 5 w 8"/>
                      <a:gd name="T17" fmla="*/ 1 h 9"/>
                      <a:gd name="T18" fmla="*/ 6 w 8"/>
                      <a:gd name="T19" fmla="*/ 1 h 9"/>
                      <a:gd name="T20" fmla="*/ 6 w 8"/>
                      <a:gd name="T21" fmla="*/ 2 h 9"/>
                      <a:gd name="T22" fmla="*/ 8 w 8"/>
                      <a:gd name="T23" fmla="*/ 3 h 9"/>
                      <a:gd name="T24" fmla="*/ 8 w 8"/>
                      <a:gd name="T25" fmla="*/ 4 h 9"/>
                      <a:gd name="T26" fmla="*/ 8 w 8"/>
                      <a:gd name="T27" fmla="*/ 5 h 9"/>
                      <a:gd name="T28" fmla="*/ 8 w 8"/>
                      <a:gd name="T29" fmla="*/ 5 h 9"/>
                      <a:gd name="T30" fmla="*/ 8 w 8"/>
                      <a:gd name="T31" fmla="*/ 6 h 9"/>
                      <a:gd name="T32" fmla="*/ 8 w 8"/>
                      <a:gd name="T33" fmla="*/ 7 h 9"/>
                      <a:gd name="T34" fmla="*/ 8 w 8"/>
                      <a:gd name="T35" fmla="*/ 8 h 9"/>
                      <a:gd name="T36" fmla="*/ 6 w 8"/>
                      <a:gd name="T37" fmla="*/ 8 h 9"/>
                      <a:gd name="T38" fmla="*/ 6 w 8"/>
                      <a:gd name="T39" fmla="*/ 8 h 9"/>
                      <a:gd name="T40" fmla="*/ 5 w 8"/>
                      <a:gd name="T41" fmla="*/ 9 h 9"/>
                      <a:gd name="T42" fmla="*/ 4 w 8"/>
                      <a:gd name="T43" fmla="*/ 9 h 9"/>
                      <a:gd name="T44" fmla="*/ 4 w 8"/>
                      <a:gd name="T45" fmla="*/ 9 h 9"/>
                      <a:gd name="T46" fmla="*/ 3 w 8"/>
                      <a:gd name="T47" fmla="*/ 9 h 9"/>
                      <a:gd name="T48" fmla="*/ 2 w 8"/>
                      <a:gd name="T49" fmla="*/ 9 h 9"/>
                      <a:gd name="T50" fmla="*/ 1 w 8"/>
                      <a:gd name="T51" fmla="*/ 8 h 9"/>
                      <a:gd name="T52" fmla="*/ 1 w 8"/>
                      <a:gd name="T53" fmla="*/ 7 h 9"/>
                      <a:gd name="T54" fmla="*/ 1 w 8"/>
                      <a:gd name="T55" fmla="*/ 7 h 9"/>
                      <a:gd name="T56" fmla="*/ 0 w 8"/>
                      <a:gd name="T57" fmla="*/ 6 h 9"/>
                      <a:gd name="T58" fmla="*/ 0 w 8"/>
                      <a:gd name="T59" fmla="*/ 5 h 9"/>
                      <a:gd name="T60" fmla="*/ 0 w 8"/>
                      <a:gd name="T61" fmla="*/ 4 h 9"/>
                      <a:gd name="T62" fmla="*/ 0 w 8"/>
                      <a:gd name="T63" fmla="*/ 4 h 9"/>
                      <a:gd name="T64" fmla="*/ 0 w 8"/>
                      <a:gd name="T65" fmla="*/ 3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0" y="3"/>
                        </a:move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8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6" y="8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4" name="Freeform 104"/>
                  <p:cNvSpPr>
                    <a:spLocks/>
                  </p:cNvSpPr>
                  <p:nvPr/>
                </p:nvSpPr>
                <p:spPr bwMode="auto">
                  <a:xfrm>
                    <a:off x="987" y="2560"/>
                    <a:ext cx="6" cy="4"/>
                  </a:xfrm>
                  <a:custGeom>
                    <a:avLst/>
                    <a:gdLst>
                      <a:gd name="T0" fmla="*/ 0 w 6"/>
                      <a:gd name="T1" fmla="*/ 1 h 4"/>
                      <a:gd name="T2" fmla="*/ 0 w 6"/>
                      <a:gd name="T3" fmla="*/ 1 h 4"/>
                      <a:gd name="T4" fmla="*/ 1 w 6"/>
                      <a:gd name="T5" fmla="*/ 0 h 4"/>
                      <a:gd name="T6" fmla="*/ 1 w 6"/>
                      <a:gd name="T7" fmla="*/ 0 h 4"/>
                      <a:gd name="T8" fmla="*/ 2 w 6"/>
                      <a:gd name="T9" fmla="*/ 0 h 4"/>
                      <a:gd name="T10" fmla="*/ 3 w 6"/>
                      <a:gd name="T11" fmla="*/ 0 h 4"/>
                      <a:gd name="T12" fmla="*/ 3 w 6"/>
                      <a:gd name="T13" fmla="*/ 0 h 4"/>
                      <a:gd name="T14" fmla="*/ 4 w 6"/>
                      <a:gd name="T15" fmla="*/ 0 h 4"/>
                      <a:gd name="T16" fmla="*/ 4 w 6"/>
                      <a:gd name="T17" fmla="*/ 0 h 4"/>
                      <a:gd name="T18" fmla="*/ 5 w 6"/>
                      <a:gd name="T19" fmla="*/ 0 h 4"/>
                      <a:gd name="T20" fmla="*/ 5 w 6"/>
                      <a:gd name="T21" fmla="*/ 0 h 4"/>
                      <a:gd name="T22" fmla="*/ 5 w 6"/>
                      <a:gd name="T23" fmla="*/ 1 h 4"/>
                      <a:gd name="T24" fmla="*/ 6 w 6"/>
                      <a:gd name="T25" fmla="*/ 1 h 4"/>
                      <a:gd name="T26" fmla="*/ 6 w 6"/>
                      <a:gd name="T27" fmla="*/ 2 h 4"/>
                      <a:gd name="T28" fmla="*/ 6 w 6"/>
                      <a:gd name="T29" fmla="*/ 2 h 4"/>
                      <a:gd name="T30" fmla="*/ 6 w 6"/>
                      <a:gd name="T31" fmla="*/ 2 h 4"/>
                      <a:gd name="T32" fmla="*/ 5 w 6"/>
                      <a:gd name="T33" fmla="*/ 3 h 4"/>
                      <a:gd name="T34" fmla="*/ 5 w 6"/>
                      <a:gd name="T35" fmla="*/ 3 h 4"/>
                      <a:gd name="T36" fmla="*/ 5 w 6"/>
                      <a:gd name="T37" fmla="*/ 3 h 4"/>
                      <a:gd name="T38" fmla="*/ 5 w 6"/>
                      <a:gd name="T39" fmla="*/ 4 h 4"/>
                      <a:gd name="T40" fmla="*/ 4 w 6"/>
                      <a:gd name="T41" fmla="*/ 4 h 4"/>
                      <a:gd name="T42" fmla="*/ 3 w 6"/>
                      <a:gd name="T43" fmla="*/ 4 h 4"/>
                      <a:gd name="T44" fmla="*/ 3 w 6"/>
                      <a:gd name="T45" fmla="*/ 4 h 4"/>
                      <a:gd name="T46" fmla="*/ 2 w 6"/>
                      <a:gd name="T47" fmla="*/ 4 h 4"/>
                      <a:gd name="T48" fmla="*/ 1 w 6"/>
                      <a:gd name="T49" fmla="*/ 4 h 4"/>
                      <a:gd name="T50" fmla="*/ 1 w 6"/>
                      <a:gd name="T51" fmla="*/ 4 h 4"/>
                      <a:gd name="T52" fmla="*/ 1 w 6"/>
                      <a:gd name="T53" fmla="*/ 4 h 4"/>
                      <a:gd name="T54" fmla="*/ 0 w 6"/>
                      <a:gd name="T55" fmla="*/ 4 h 4"/>
                      <a:gd name="T56" fmla="*/ 0 w 6"/>
                      <a:gd name="T57" fmla="*/ 3 h 4"/>
                      <a:gd name="T58" fmla="*/ 0 w 6"/>
                      <a:gd name="T59" fmla="*/ 2 h 4"/>
                      <a:gd name="T60" fmla="*/ 0 w 6"/>
                      <a:gd name="T61" fmla="*/ 2 h 4"/>
                      <a:gd name="T62" fmla="*/ 0 w 6"/>
                      <a:gd name="T63" fmla="*/ 2 h 4"/>
                      <a:gd name="T64" fmla="*/ 0 w 6"/>
                      <a:gd name="T65" fmla="*/ 1 h 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"/>
                      <a:gd name="T100" fmla="*/ 0 h 4"/>
                      <a:gd name="T101" fmla="*/ 6 w 6"/>
                      <a:gd name="T102" fmla="*/ 4 h 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5" name="Freeform 105"/>
                  <p:cNvSpPr>
                    <a:spLocks/>
                  </p:cNvSpPr>
                  <p:nvPr/>
                </p:nvSpPr>
                <p:spPr bwMode="auto">
                  <a:xfrm>
                    <a:off x="990" y="2571"/>
                    <a:ext cx="9" cy="9"/>
                  </a:xfrm>
                  <a:custGeom>
                    <a:avLst/>
                    <a:gdLst>
                      <a:gd name="T0" fmla="*/ 9 w 9"/>
                      <a:gd name="T1" fmla="*/ 5 h 9"/>
                      <a:gd name="T2" fmla="*/ 7 w 9"/>
                      <a:gd name="T3" fmla="*/ 6 h 9"/>
                      <a:gd name="T4" fmla="*/ 7 w 9"/>
                      <a:gd name="T5" fmla="*/ 6 h 9"/>
                      <a:gd name="T6" fmla="*/ 6 w 9"/>
                      <a:gd name="T7" fmla="*/ 7 h 9"/>
                      <a:gd name="T8" fmla="*/ 5 w 9"/>
                      <a:gd name="T9" fmla="*/ 7 h 9"/>
                      <a:gd name="T10" fmla="*/ 4 w 9"/>
                      <a:gd name="T11" fmla="*/ 9 h 9"/>
                      <a:gd name="T12" fmla="*/ 4 w 9"/>
                      <a:gd name="T13" fmla="*/ 9 h 9"/>
                      <a:gd name="T14" fmla="*/ 3 w 9"/>
                      <a:gd name="T15" fmla="*/ 9 h 9"/>
                      <a:gd name="T16" fmla="*/ 2 w 9"/>
                      <a:gd name="T17" fmla="*/ 7 h 9"/>
                      <a:gd name="T18" fmla="*/ 1 w 9"/>
                      <a:gd name="T19" fmla="*/ 7 h 9"/>
                      <a:gd name="T20" fmla="*/ 1 w 9"/>
                      <a:gd name="T21" fmla="*/ 6 h 9"/>
                      <a:gd name="T22" fmla="*/ 1 w 9"/>
                      <a:gd name="T23" fmla="*/ 6 h 9"/>
                      <a:gd name="T24" fmla="*/ 0 w 9"/>
                      <a:gd name="T25" fmla="*/ 5 h 9"/>
                      <a:gd name="T26" fmla="*/ 0 w 9"/>
                      <a:gd name="T27" fmla="*/ 4 h 9"/>
                      <a:gd name="T28" fmla="*/ 0 w 9"/>
                      <a:gd name="T29" fmla="*/ 4 h 9"/>
                      <a:gd name="T30" fmla="*/ 0 w 9"/>
                      <a:gd name="T31" fmla="*/ 3 h 9"/>
                      <a:gd name="T32" fmla="*/ 1 w 9"/>
                      <a:gd name="T33" fmla="*/ 3 h 9"/>
                      <a:gd name="T34" fmla="*/ 1 w 9"/>
                      <a:gd name="T35" fmla="*/ 2 h 9"/>
                      <a:gd name="T36" fmla="*/ 2 w 9"/>
                      <a:gd name="T37" fmla="*/ 2 h 9"/>
                      <a:gd name="T38" fmla="*/ 2 w 9"/>
                      <a:gd name="T39" fmla="*/ 1 h 9"/>
                      <a:gd name="T40" fmla="*/ 3 w 9"/>
                      <a:gd name="T41" fmla="*/ 1 h 9"/>
                      <a:gd name="T42" fmla="*/ 4 w 9"/>
                      <a:gd name="T43" fmla="*/ 0 h 9"/>
                      <a:gd name="T44" fmla="*/ 5 w 9"/>
                      <a:gd name="T45" fmla="*/ 0 h 9"/>
                      <a:gd name="T46" fmla="*/ 5 w 9"/>
                      <a:gd name="T47" fmla="*/ 0 h 9"/>
                      <a:gd name="T48" fmla="*/ 6 w 9"/>
                      <a:gd name="T49" fmla="*/ 1 h 9"/>
                      <a:gd name="T50" fmla="*/ 6 w 9"/>
                      <a:gd name="T51" fmla="*/ 1 h 9"/>
                      <a:gd name="T52" fmla="*/ 7 w 9"/>
                      <a:gd name="T53" fmla="*/ 1 h 9"/>
                      <a:gd name="T54" fmla="*/ 7 w 9"/>
                      <a:gd name="T55" fmla="*/ 2 h 9"/>
                      <a:gd name="T56" fmla="*/ 9 w 9"/>
                      <a:gd name="T57" fmla="*/ 3 h 9"/>
                      <a:gd name="T58" fmla="*/ 9 w 9"/>
                      <a:gd name="T59" fmla="*/ 4 h 9"/>
                      <a:gd name="T60" fmla="*/ 9 w 9"/>
                      <a:gd name="T61" fmla="*/ 4 h 9"/>
                      <a:gd name="T62" fmla="*/ 9 w 9"/>
                      <a:gd name="T63" fmla="*/ 5 h 9"/>
                      <a:gd name="T64" fmla="*/ 9 w 9"/>
                      <a:gd name="T65" fmla="*/ 5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"/>
                      <a:gd name="T100" fmla="*/ 0 h 9"/>
                      <a:gd name="T101" fmla="*/ 9 w 9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" h="9">
                        <a:moveTo>
                          <a:pt x="9" y="5"/>
                        </a:moveTo>
                        <a:lnTo>
                          <a:pt x="7" y="6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6" name="Freeform 106"/>
                  <p:cNvSpPr>
                    <a:spLocks/>
                  </p:cNvSpPr>
                  <p:nvPr/>
                </p:nvSpPr>
                <p:spPr bwMode="auto">
                  <a:xfrm>
                    <a:off x="1139" y="2599"/>
                    <a:ext cx="8" cy="9"/>
                  </a:xfrm>
                  <a:custGeom>
                    <a:avLst/>
                    <a:gdLst>
                      <a:gd name="T0" fmla="*/ 7 w 8"/>
                      <a:gd name="T1" fmla="*/ 6 h 9"/>
                      <a:gd name="T2" fmla="*/ 7 w 8"/>
                      <a:gd name="T3" fmla="*/ 7 h 9"/>
                      <a:gd name="T4" fmla="*/ 7 w 8"/>
                      <a:gd name="T5" fmla="*/ 7 h 9"/>
                      <a:gd name="T6" fmla="*/ 6 w 8"/>
                      <a:gd name="T7" fmla="*/ 9 h 9"/>
                      <a:gd name="T8" fmla="*/ 5 w 8"/>
                      <a:gd name="T9" fmla="*/ 9 h 9"/>
                      <a:gd name="T10" fmla="*/ 4 w 8"/>
                      <a:gd name="T11" fmla="*/ 9 h 9"/>
                      <a:gd name="T12" fmla="*/ 4 w 8"/>
                      <a:gd name="T13" fmla="*/ 9 h 9"/>
                      <a:gd name="T14" fmla="*/ 3 w 8"/>
                      <a:gd name="T15" fmla="*/ 9 h 9"/>
                      <a:gd name="T16" fmla="*/ 2 w 8"/>
                      <a:gd name="T17" fmla="*/ 9 h 9"/>
                      <a:gd name="T18" fmla="*/ 1 w 8"/>
                      <a:gd name="T19" fmla="*/ 9 h 9"/>
                      <a:gd name="T20" fmla="*/ 1 w 8"/>
                      <a:gd name="T21" fmla="*/ 7 h 9"/>
                      <a:gd name="T22" fmla="*/ 1 w 8"/>
                      <a:gd name="T23" fmla="*/ 7 h 9"/>
                      <a:gd name="T24" fmla="*/ 0 w 8"/>
                      <a:gd name="T25" fmla="*/ 6 h 9"/>
                      <a:gd name="T26" fmla="*/ 0 w 8"/>
                      <a:gd name="T27" fmla="*/ 5 h 9"/>
                      <a:gd name="T28" fmla="*/ 0 w 8"/>
                      <a:gd name="T29" fmla="*/ 4 h 9"/>
                      <a:gd name="T30" fmla="*/ 0 w 8"/>
                      <a:gd name="T31" fmla="*/ 3 h 9"/>
                      <a:gd name="T32" fmla="*/ 0 w 8"/>
                      <a:gd name="T33" fmla="*/ 2 h 9"/>
                      <a:gd name="T34" fmla="*/ 1 w 8"/>
                      <a:gd name="T35" fmla="*/ 1 h 9"/>
                      <a:gd name="T36" fmla="*/ 1 w 8"/>
                      <a:gd name="T37" fmla="*/ 1 h 9"/>
                      <a:gd name="T38" fmla="*/ 1 w 8"/>
                      <a:gd name="T39" fmla="*/ 1 h 9"/>
                      <a:gd name="T40" fmla="*/ 2 w 8"/>
                      <a:gd name="T41" fmla="*/ 0 h 9"/>
                      <a:gd name="T42" fmla="*/ 3 w 8"/>
                      <a:gd name="T43" fmla="*/ 0 h 9"/>
                      <a:gd name="T44" fmla="*/ 4 w 8"/>
                      <a:gd name="T45" fmla="*/ 0 h 9"/>
                      <a:gd name="T46" fmla="*/ 5 w 8"/>
                      <a:gd name="T47" fmla="*/ 0 h 9"/>
                      <a:gd name="T48" fmla="*/ 5 w 8"/>
                      <a:gd name="T49" fmla="*/ 1 h 9"/>
                      <a:gd name="T50" fmla="*/ 6 w 8"/>
                      <a:gd name="T51" fmla="*/ 1 h 9"/>
                      <a:gd name="T52" fmla="*/ 6 w 8"/>
                      <a:gd name="T53" fmla="*/ 2 h 9"/>
                      <a:gd name="T54" fmla="*/ 7 w 8"/>
                      <a:gd name="T55" fmla="*/ 2 h 9"/>
                      <a:gd name="T56" fmla="*/ 7 w 8"/>
                      <a:gd name="T57" fmla="*/ 3 h 9"/>
                      <a:gd name="T58" fmla="*/ 8 w 8"/>
                      <a:gd name="T59" fmla="*/ 4 h 9"/>
                      <a:gd name="T60" fmla="*/ 8 w 8"/>
                      <a:gd name="T61" fmla="*/ 4 h 9"/>
                      <a:gd name="T62" fmla="*/ 8 w 8"/>
                      <a:gd name="T63" fmla="*/ 5 h 9"/>
                      <a:gd name="T64" fmla="*/ 7 w 8"/>
                      <a:gd name="T65" fmla="*/ 6 h 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"/>
                      <a:gd name="T100" fmla="*/ 0 h 9"/>
                      <a:gd name="T101" fmla="*/ 8 w 8"/>
                      <a:gd name="T102" fmla="*/ 9 h 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" h="9">
                        <a:moveTo>
                          <a:pt x="7" y="6"/>
                        </a:moveTo>
                        <a:lnTo>
                          <a:pt x="7" y="7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4" y="9"/>
                        </a:lnTo>
                        <a:lnTo>
                          <a:pt x="3" y="9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7" name="Freeform 107"/>
                  <p:cNvSpPr>
                    <a:spLocks/>
                  </p:cNvSpPr>
                  <p:nvPr/>
                </p:nvSpPr>
                <p:spPr bwMode="auto">
                  <a:xfrm>
                    <a:off x="1234" y="2483"/>
                    <a:ext cx="4" cy="5"/>
                  </a:xfrm>
                  <a:custGeom>
                    <a:avLst/>
                    <a:gdLst>
                      <a:gd name="T0" fmla="*/ 4 w 4"/>
                      <a:gd name="T1" fmla="*/ 4 h 5"/>
                      <a:gd name="T2" fmla="*/ 0 w 4"/>
                      <a:gd name="T3" fmla="*/ 5 h 5"/>
                      <a:gd name="T4" fmla="*/ 3 w 4"/>
                      <a:gd name="T5" fmla="*/ 0 h 5"/>
                      <a:gd name="T6" fmla="*/ 4 w 4"/>
                      <a:gd name="T7" fmla="*/ 4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5"/>
                      <a:gd name="T14" fmla="*/ 4 w 4"/>
                      <a:gd name="T15" fmla="*/ 5 h 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5">
                        <a:moveTo>
                          <a:pt x="4" y="4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8" name="Freeform 117"/>
                  <p:cNvSpPr>
                    <a:spLocks/>
                  </p:cNvSpPr>
                  <p:nvPr/>
                </p:nvSpPr>
                <p:spPr bwMode="auto">
                  <a:xfrm>
                    <a:off x="2567" y="2437"/>
                    <a:ext cx="10" cy="17"/>
                  </a:xfrm>
                  <a:custGeom>
                    <a:avLst/>
                    <a:gdLst>
                      <a:gd name="T0" fmla="*/ 8 w 10"/>
                      <a:gd name="T1" fmla="*/ 1 h 17"/>
                      <a:gd name="T2" fmla="*/ 6 w 10"/>
                      <a:gd name="T3" fmla="*/ 3 h 17"/>
                      <a:gd name="T4" fmla="*/ 3 w 10"/>
                      <a:gd name="T5" fmla="*/ 4 h 17"/>
                      <a:gd name="T6" fmla="*/ 2 w 10"/>
                      <a:gd name="T7" fmla="*/ 6 h 17"/>
                      <a:gd name="T8" fmla="*/ 1 w 10"/>
                      <a:gd name="T9" fmla="*/ 7 h 17"/>
                      <a:gd name="T10" fmla="*/ 0 w 10"/>
                      <a:gd name="T11" fmla="*/ 10 h 17"/>
                      <a:gd name="T12" fmla="*/ 0 w 10"/>
                      <a:gd name="T13" fmla="*/ 12 h 17"/>
                      <a:gd name="T14" fmla="*/ 0 w 10"/>
                      <a:gd name="T15" fmla="*/ 13 h 17"/>
                      <a:gd name="T16" fmla="*/ 0 w 10"/>
                      <a:gd name="T17" fmla="*/ 14 h 17"/>
                      <a:gd name="T18" fmla="*/ 1 w 10"/>
                      <a:gd name="T19" fmla="*/ 15 h 17"/>
                      <a:gd name="T20" fmla="*/ 1 w 10"/>
                      <a:gd name="T21" fmla="*/ 15 h 17"/>
                      <a:gd name="T22" fmla="*/ 1 w 10"/>
                      <a:gd name="T23" fmla="*/ 17 h 17"/>
                      <a:gd name="T24" fmla="*/ 2 w 10"/>
                      <a:gd name="T25" fmla="*/ 17 h 17"/>
                      <a:gd name="T26" fmla="*/ 10 w 10"/>
                      <a:gd name="T27" fmla="*/ 0 h 17"/>
                      <a:gd name="T28" fmla="*/ 9 w 10"/>
                      <a:gd name="T29" fmla="*/ 0 h 17"/>
                      <a:gd name="T30" fmla="*/ 9 w 10"/>
                      <a:gd name="T31" fmla="*/ 0 h 17"/>
                      <a:gd name="T32" fmla="*/ 8 w 10"/>
                      <a:gd name="T33" fmla="*/ 0 h 17"/>
                      <a:gd name="T34" fmla="*/ 8 w 10"/>
                      <a:gd name="T35" fmla="*/ 1 h 1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7"/>
                      <a:gd name="T56" fmla="*/ 10 w 10"/>
                      <a:gd name="T57" fmla="*/ 17 h 1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7">
                        <a:moveTo>
                          <a:pt x="8" y="1"/>
                        </a:move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5"/>
                        </a:lnTo>
                        <a:lnTo>
                          <a:pt x="1" y="17"/>
                        </a:lnTo>
                        <a:lnTo>
                          <a:pt x="2" y="17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89" name="Freeform 118"/>
                  <p:cNvSpPr>
                    <a:spLocks/>
                  </p:cNvSpPr>
                  <p:nvPr/>
                </p:nvSpPr>
                <p:spPr bwMode="auto">
                  <a:xfrm>
                    <a:off x="2814" y="2605"/>
                    <a:ext cx="29" cy="38"/>
                  </a:xfrm>
                  <a:custGeom>
                    <a:avLst/>
                    <a:gdLst>
                      <a:gd name="T0" fmla="*/ 17 w 29"/>
                      <a:gd name="T1" fmla="*/ 0 h 38"/>
                      <a:gd name="T2" fmla="*/ 20 w 29"/>
                      <a:gd name="T3" fmla="*/ 4 h 38"/>
                      <a:gd name="T4" fmla="*/ 24 w 29"/>
                      <a:gd name="T5" fmla="*/ 7 h 38"/>
                      <a:gd name="T6" fmla="*/ 26 w 29"/>
                      <a:gd name="T7" fmla="*/ 9 h 38"/>
                      <a:gd name="T8" fmla="*/ 27 w 29"/>
                      <a:gd name="T9" fmla="*/ 11 h 38"/>
                      <a:gd name="T10" fmla="*/ 29 w 29"/>
                      <a:gd name="T11" fmla="*/ 15 h 38"/>
                      <a:gd name="T12" fmla="*/ 29 w 29"/>
                      <a:gd name="T13" fmla="*/ 19 h 38"/>
                      <a:gd name="T14" fmla="*/ 29 w 29"/>
                      <a:gd name="T15" fmla="*/ 23 h 38"/>
                      <a:gd name="T16" fmla="*/ 27 w 29"/>
                      <a:gd name="T17" fmla="*/ 27 h 38"/>
                      <a:gd name="T18" fmla="*/ 26 w 29"/>
                      <a:gd name="T19" fmla="*/ 29 h 38"/>
                      <a:gd name="T20" fmla="*/ 24 w 29"/>
                      <a:gd name="T21" fmla="*/ 32 h 38"/>
                      <a:gd name="T22" fmla="*/ 22 w 29"/>
                      <a:gd name="T23" fmla="*/ 34 h 38"/>
                      <a:gd name="T24" fmla="*/ 20 w 29"/>
                      <a:gd name="T25" fmla="*/ 35 h 38"/>
                      <a:gd name="T26" fmla="*/ 16 w 29"/>
                      <a:gd name="T27" fmla="*/ 37 h 38"/>
                      <a:gd name="T28" fmla="*/ 12 w 29"/>
                      <a:gd name="T29" fmla="*/ 38 h 38"/>
                      <a:gd name="T30" fmla="*/ 6 w 29"/>
                      <a:gd name="T31" fmla="*/ 38 h 38"/>
                      <a:gd name="T32" fmla="*/ 0 w 29"/>
                      <a:gd name="T33" fmla="*/ 36 h 38"/>
                      <a:gd name="T34" fmla="*/ 17 w 29"/>
                      <a:gd name="T35" fmla="*/ 0 h 3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9"/>
                      <a:gd name="T55" fmla="*/ 0 h 38"/>
                      <a:gd name="T56" fmla="*/ 29 w 29"/>
                      <a:gd name="T57" fmla="*/ 38 h 3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9" h="38">
                        <a:moveTo>
                          <a:pt x="17" y="0"/>
                        </a:moveTo>
                        <a:lnTo>
                          <a:pt x="20" y="4"/>
                        </a:lnTo>
                        <a:lnTo>
                          <a:pt x="24" y="7"/>
                        </a:lnTo>
                        <a:lnTo>
                          <a:pt x="26" y="9"/>
                        </a:lnTo>
                        <a:lnTo>
                          <a:pt x="27" y="11"/>
                        </a:lnTo>
                        <a:lnTo>
                          <a:pt x="29" y="15"/>
                        </a:lnTo>
                        <a:lnTo>
                          <a:pt x="29" y="19"/>
                        </a:lnTo>
                        <a:lnTo>
                          <a:pt x="29" y="23"/>
                        </a:lnTo>
                        <a:lnTo>
                          <a:pt x="27" y="27"/>
                        </a:lnTo>
                        <a:lnTo>
                          <a:pt x="26" y="29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20" y="35"/>
                        </a:lnTo>
                        <a:lnTo>
                          <a:pt x="16" y="37"/>
                        </a:lnTo>
                        <a:lnTo>
                          <a:pt x="12" y="38"/>
                        </a:lnTo>
                        <a:lnTo>
                          <a:pt x="6" y="38"/>
                        </a:lnTo>
                        <a:lnTo>
                          <a:pt x="0" y="36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0" name="Freeform 119"/>
                  <p:cNvSpPr>
                    <a:spLocks/>
                  </p:cNvSpPr>
                  <p:nvPr/>
                </p:nvSpPr>
                <p:spPr bwMode="auto">
                  <a:xfrm>
                    <a:off x="2824" y="2616"/>
                    <a:ext cx="12" cy="21"/>
                  </a:xfrm>
                  <a:custGeom>
                    <a:avLst/>
                    <a:gdLst>
                      <a:gd name="T0" fmla="*/ 11 w 12"/>
                      <a:gd name="T1" fmla="*/ 3 h 21"/>
                      <a:gd name="T2" fmla="*/ 11 w 12"/>
                      <a:gd name="T3" fmla="*/ 3 h 21"/>
                      <a:gd name="T4" fmla="*/ 10 w 12"/>
                      <a:gd name="T5" fmla="*/ 2 h 21"/>
                      <a:gd name="T6" fmla="*/ 10 w 12"/>
                      <a:gd name="T7" fmla="*/ 1 h 21"/>
                      <a:gd name="T8" fmla="*/ 9 w 12"/>
                      <a:gd name="T9" fmla="*/ 0 h 21"/>
                      <a:gd name="T10" fmla="*/ 0 w 12"/>
                      <a:gd name="T11" fmla="*/ 21 h 21"/>
                      <a:gd name="T12" fmla="*/ 2 w 12"/>
                      <a:gd name="T13" fmla="*/ 21 h 21"/>
                      <a:gd name="T14" fmla="*/ 4 w 12"/>
                      <a:gd name="T15" fmla="*/ 21 h 21"/>
                      <a:gd name="T16" fmla="*/ 5 w 12"/>
                      <a:gd name="T17" fmla="*/ 21 h 21"/>
                      <a:gd name="T18" fmla="*/ 6 w 12"/>
                      <a:gd name="T19" fmla="*/ 20 h 21"/>
                      <a:gd name="T20" fmla="*/ 7 w 12"/>
                      <a:gd name="T21" fmla="*/ 18 h 21"/>
                      <a:gd name="T22" fmla="*/ 9 w 12"/>
                      <a:gd name="T23" fmla="*/ 16 h 21"/>
                      <a:gd name="T24" fmla="*/ 10 w 12"/>
                      <a:gd name="T25" fmla="*/ 15 h 21"/>
                      <a:gd name="T26" fmla="*/ 11 w 12"/>
                      <a:gd name="T27" fmla="*/ 13 h 21"/>
                      <a:gd name="T28" fmla="*/ 12 w 12"/>
                      <a:gd name="T29" fmla="*/ 11 h 21"/>
                      <a:gd name="T30" fmla="*/ 12 w 12"/>
                      <a:gd name="T31" fmla="*/ 8 h 21"/>
                      <a:gd name="T32" fmla="*/ 12 w 12"/>
                      <a:gd name="T33" fmla="*/ 6 h 21"/>
                      <a:gd name="T34" fmla="*/ 11 w 12"/>
                      <a:gd name="T35" fmla="*/ 3 h 2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21"/>
                      <a:gd name="T56" fmla="*/ 12 w 12"/>
                      <a:gd name="T57" fmla="*/ 21 h 2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21">
                        <a:moveTo>
                          <a:pt x="11" y="3"/>
                        </a:moveTo>
                        <a:lnTo>
                          <a:pt x="11" y="3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0" y="21"/>
                        </a:lnTo>
                        <a:lnTo>
                          <a:pt x="2" y="21"/>
                        </a:lnTo>
                        <a:lnTo>
                          <a:pt x="4" y="21"/>
                        </a:lnTo>
                        <a:lnTo>
                          <a:pt x="5" y="21"/>
                        </a:lnTo>
                        <a:lnTo>
                          <a:pt x="6" y="20"/>
                        </a:lnTo>
                        <a:lnTo>
                          <a:pt x="7" y="18"/>
                        </a:lnTo>
                        <a:lnTo>
                          <a:pt x="9" y="16"/>
                        </a:lnTo>
                        <a:lnTo>
                          <a:pt x="10" y="15"/>
                        </a:lnTo>
                        <a:lnTo>
                          <a:pt x="11" y="13"/>
                        </a:lnTo>
                        <a:lnTo>
                          <a:pt x="12" y="11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1" y="3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1" name="Freeform 121"/>
                  <p:cNvSpPr>
                    <a:spLocks/>
                  </p:cNvSpPr>
                  <p:nvPr/>
                </p:nvSpPr>
                <p:spPr bwMode="auto">
                  <a:xfrm>
                    <a:off x="2827" y="2562"/>
                    <a:ext cx="11" cy="16"/>
                  </a:xfrm>
                  <a:custGeom>
                    <a:avLst/>
                    <a:gdLst>
                      <a:gd name="T0" fmla="*/ 7 w 11"/>
                      <a:gd name="T1" fmla="*/ 0 h 16"/>
                      <a:gd name="T2" fmla="*/ 5 w 11"/>
                      <a:gd name="T3" fmla="*/ 1 h 16"/>
                      <a:gd name="T4" fmla="*/ 4 w 11"/>
                      <a:gd name="T5" fmla="*/ 2 h 16"/>
                      <a:gd name="T6" fmla="*/ 2 w 11"/>
                      <a:gd name="T7" fmla="*/ 5 h 16"/>
                      <a:gd name="T8" fmla="*/ 1 w 11"/>
                      <a:gd name="T9" fmla="*/ 6 h 16"/>
                      <a:gd name="T10" fmla="*/ 0 w 11"/>
                      <a:gd name="T11" fmla="*/ 9 h 16"/>
                      <a:gd name="T12" fmla="*/ 0 w 11"/>
                      <a:gd name="T13" fmla="*/ 11 h 16"/>
                      <a:gd name="T14" fmla="*/ 0 w 11"/>
                      <a:gd name="T15" fmla="*/ 12 h 16"/>
                      <a:gd name="T16" fmla="*/ 1 w 11"/>
                      <a:gd name="T17" fmla="*/ 13 h 16"/>
                      <a:gd name="T18" fmla="*/ 1 w 11"/>
                      <a:gd name="T19" fmla="*/ 14 h 16"/>
                      <a:gd name="T20" fmla="*/ 2 w 11"/>
                      <a:gd name="T21" fmla="*/ 14 h 16"/>
                      <a:gd name="T22" fmla="*/ 2 w 11"/>
                      <a:gd name="T23" fmla="*/ 15 h 16"/>
                      <a:gd name="T24" fmla="*/ 3 w 11"/>
                      <a:gd name="T25" fmla="*/ 16 h 16"/>
                      <a:gd name="T26" fmla="*/ 11 w 11"/>
                      <a:gd name="T27" fmla="*/ 0 h 16"/>
                      <a:gd name="T28" fmla="*/ 9 w 11"/>
                      <a:gd name="T29" fmla="*/ 0 h 16"/>
                      <a:gd name="T30" fmla="*/ 9 w 11"/>
                      <a:gd name="T31" fmla="*/ 0 h 16"/>
                      <a:gd name="T32" fmla="*/ 8 w 11"/>
                      <a:gd name="T33" fmla="*/ 0 h 16"/>
                      <a:gd name="T34" fmla="*/ 7 w 11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6"/>
                      <a:gd name="T56" fmla="*/ 11 w 11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6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7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537" y="2503"/>
                    <a:ext cx="8" cy="1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3" name="Freeform 144"/>
                  <p:cNvSpPr>
                    <a:spLocks/>
                  </p:cNvSpPr>
                  <p:nvPr/>
                </p:nvSpPr>
                <p:spPr bwMode="auto">
                  <a:xfrm>
                    <a:off x="2547" y="2568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0 h 16"/>
                      <a:gd name="T4" fmla="*/ 3 w 8"/>
                      <a:gd name="T5" fmla="*/ 1 h 16"/>
                      <a:gd name="T6" fmla="*/ 4 w 8"/>
                      <a:gd name="T7" fmla="*/ 1 h 16"/>
                      <a:gd name="T8" fmla="*/ 5 w 8"/>
                      <a:gd name="T9" fmla="*/ 2 h 16"/>
                      <a:gd name="T10" fmla="*/ 6 w 8"/>
                      <a:gd name="T11" fmla="*/ 3 h 16"/>
                      <a:gd name="T12" fmla="*/ 7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7 h 16"/>
                      <a:gd name="T18" fmla="*/ 8 w 8"/>
                      <a:gd name="T19" fmla="*/ 8 h 16"/>
                      <a:gd name="T20" fmla="*/ 8 w 8"/>
                      <a:gd name="T21" fmla="*/ 9 h 16"/>
                      <a:gd name="T22" fmla="*/ 7 w 8"/>
                      <a:gd name="T23" fmla="*/ 10 h 16"/>
                      <a:gd name="T24" fmla="*/ 7 w 8"/>
                      <a:gd name="T25" fmla="*/ 12 h 16"/>
                      <a:gd name="T26" fmla="*/ 5 w 8"/>
                      <a:gd name="T27" fmla="*/ 14 h 16"/>
                      <a:gd name="T28" fmla="*/ 4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7" y="12"/>
                        </a:lnTo>
                        <a:lnTo>
                          <a:pt x="5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4" name="Freeform 150"/>
                  <p:cNvSpPr>
                    <a:spLocks/>
                  </p:cNvSpPr>
                  <p:nvPr/>
                </p:nvSpPr>
                <p:spPr bwMode="auto">
                  <a:xfrm>
                    <a:off x="2451" y="2572"/>
                    <a:ext cx="14" cy="20"/>
                  </a:xfrm>
                  <a:custGeom>
                    <a:avLst/>
                    <a:gdLst>
                      <a:gd name="T0" fmla="*/ 14 w 14"/>
                      <a:gd name="T1" fmla="*/ 17 h 20"/>
                      <a:gd name="T2" fmla="*/ 7 w 14"/>
                      <a:gd name="T3" fmla="*/ 0 h 20"/>
                      <a:gd name="T4" fmla="*/ 0 w 14"/>
                      <a:gd name="T5" fmla="*/ 2 h 20"/>
                      <a:gd name="T6" fmla="*/ 6 w 14"/>
                      <a:gd name="T7" fmla="*/ 20 h 20"/>
                      <a:gd name="T8" fmla="*/ 14 w 14"/>
                      <a:gd name="T9" fmla="*/ 17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7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6" y="20"/>
                        </a:lnTo>
                        <a:lnTo>
                          <a:pt x="14" y="17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5" name="Freeform 151"/>
                  <p:cNvSpPr>
                    <a:spLocks/>
                  </p:cNvSpPr>
                  <p:nvPr/>
                </p:nvSpPr>
                <p:spPr bwMode="auto">
                  <a:xfrm>
                    <a:off x="2428" y="2591"/>
                    <a:ext cx="21" cy="17"/>
                  </a:xfrm>
                  <a:custGeom>
                    <a:avLst/>
                    <a:gdLst>
                      <a:gd name="T0" fmla="*/ 21 w 21"/>
                      <a:gd name="T1" fmla="*/ 10 h 17"/>
                      <a:gd name="T2" fmla="*/ 4 w 21"/>
                      <a:gd name="T3" fmla="*/ 0 h 17"/>
                      <a:gd name="T4" fmla="*/ 0 w 21"/>
                      <a:gd name="T5" fmla="*/ 7 h 17"/>
                      <a:gd name="T6" fmla="*/ 16 w 21"/>
                      <a:gd name="T7" fmla="*/ 17 h 17"/>
                      <a:gd name="T8" fmla="*/ 21 w 21"/>
                      <a:gd name="T9" fmla="*/ 1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0"/>
                        </a:move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6" y="17"/>
                        </a:lnTo>
                        <a:lnTo>
                          <a:pt x="21" y="1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619"/>
                    <a:ext cx="18" cy="9"/>
                  </a:xfrm>
                  <a:prstGeom prst="rect">
                    <a:avLst/>
                  </a:prstGeom>
                  <a:solidFill>
                    <a:srgbClr val="FF9E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7" name="Freeform 156"/>
                  <p:cNvSpPr>
                    <a:spLocks/>
                  </p:cNvSpPr>
                  <p:nvPr/>
                </p:nvSpPr>
                <p:spPr bwMode="auto">
                  <a:xfrm>
                    <a:off x="2482" y="2630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7 w 11"/>
                      <a:gd name="T11" fmla="*/ 1 h 15"/>
                      <a:gd name="T12" fmla="*/ 9 w 11"/>
                      <a:gd name="T13" fmla="*/ 2 h 15"/>
                      <a:gd name="T14" fmla="*/ 10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6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10 w 11"/>
                      <a:gd name="T29" fmla="*/ 13 h 15"/>
                      <a:gd name="T30" fmla="*/ 8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0" y="3"/>
                        </a:lnTo>
                        <a:lnTo>
                          <a:pt x="11" y="4"/>
                        </a:lnTo>
                        <a:lnTo>
                          <a:pt x="11" y="6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10" y="13"/>
                        </a:lnTo>
                        <a:lnTo>
                          <a:pt x="8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8" name="Freeform 157"/>
                  <p:cNvSpPr>
                    <a:spLocks/>
                  </p:cNvSpPr>
                  <p:nvPr/>
                </p:nvSpPr>
                <p:spPr bwMode="auto">
                  <a:xfrm>
                    <a:off x="2467" y="2611"/>
                    <a:ext cx="10" cy="14"/>
                  </a:xfrm>
                  <a:custGeom>
                    <a:avLst/>
                    <a:gdLst>
                      <a:gd name="T0" fmla="*/ 0 w 10"/>
                      <a:gd name="T1" fmla="*/ 4 h 14"/>
                      <a:gd name="T2" fmla="*/ 1 w 10"/>
                      <a:gd name="T3" fmla="*/ 3 h 14"/>
                      <a:gd name="T4" fmla="*/ 2 w 10"/>
                      <a:gd name="T5" fmla="*/ 2 h 14"/>
                      <a:gd name="T6" fmla="*/ 3 w 10"/>
                      <a:gd name="T7" fmla="*/ 1 h 14"/>
                      <a:gd name="T8" fmla="*/ 5 w 10"/>
                      <a:gd name="T9" fmla="*/ 0 h 14"/>
                      <a:gd name="T10" fmla="*/ 10 w 10"/>
                      <a:gd name="T11" fmla="*/ 14 h 14"/>
                      <a:gd name="T12" fmla="*/ 9 w 10"/>
                      <a:gd name="T13" fmla="*/ 14 h 14"/>
                      <a:gd name="T14" fmla="*/ 6 w 10"/>
                      <a:gd name="T15" fmla="*/ 14 h 14"/>
                      <a:gd name="T16" fmla="*/ 5 w 10"/>
                      <a:gd name="T17" fmla="*/ 14 h 14"/>
                      <a:gd name="T18" fmla="*/ 3 w 10"/>
                      <a:gd name="T19" fmla="*/ 14 h 14"/>
                      <a:gd name="T20" fmla="*/ 2 w 10"/>
                      <a:gd name="T21" fmla="*/ 13 h 14"/>
                      <a:gd name="T22" fmla="*/ 2 w 10"/>
                      <a:gd name="T23" fmla="*/ 12 h 14"/>
                      <a:gd name="T24" fmla="*/ 1 w 10"/>
                      <a:gd name="T25" fmla="*/ 11 h 14"/>
                      <a:gd name="T26" fmla="*/ 0 w 10"/>
                      <a:gd name="T27" fmla="*/ 9 h 14"/>
                      <a:gd name="T28" fmla="*/ 0 w 10"/>
                      <a:gd name="T29" fmla="*/ 8 h 14"/>
                      <a:gd name="T30" fmla="*/ 0 w 10"/>
                      <a:gd name="T31" fmla="*/ 7 h 14"/>
                      <a:gd name="T32" fmla="*/ 0 w 10"/>
                      <a:gd name="T33" fmla="*/ 5 h 14"/>
                      <a:gd name="T34" fmla="*/ 0 w 10"/>
                      <a:gd name="T35" fmla="*/ 4 h 1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"/>
                      <a:gd name="T55" fmla="*/ 0 h 14"/>
                      <a:gd name="T56" fmla="*/ 10 w 10"/>
                      <a:gd name="T57" fmla="*/ 14 h 1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" h="14">
                        <a:moveTo>
                          <a:pt x="0" y="4"/>
                        </a:move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10" y="14"/>
                        </a:lnTo>
                        <a:lnTo>
                          <a:pt x="9" y="14"/>
                        </a:lnTo>
                        <a:lnTo>
                          <a:pt x="6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1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399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21" y="2617"/>
                    <a:ext cx="18" cy="8"/>
                  </a:xfrm>
                  <a:prstGeom prst="rect">
                    <a:avLst/>
                  </a:prstGeom>
                  <a:solidFill>
                    <a:srgbClr val="FFB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0" name="Freeform 162"/>
                  <p:cNvSpPr>
                    <a:spLocks/>
                  </p:cNvSpPr>
                  <p:nvPr/>
                </p:nvSpPr>
                <p:spPr bwMode="auto">
                  <a:xfrm>
                    <a:off x="2427" y="2587"/>
                    <a:ext cx="21" cy="17"/>
                  </a:xfrm>
                  <a:custGeom>
                    <a:avLst/>
                    <a:gdLst>
                      <a:gd name="T0" fmla="*/ 21 w 21"/>
                      <a:gd name="T1" fmla="*/ 11 h 17"/>
                      <a:gd name="T2" fmla="*/ 4 w 21"/>
                      <a:gd name="T3" fmla="*/ 0 h 17"/>
                      <a:gd name="T4" fmla="*/ 0 w 21"/>
                      <a:gd name="T5" fmla="*/ 8 h 17"/>
                      <a:gd name="T6" fmla="*/ 16 w 21"/>
                      <a:gd name="T7" fmla="*/ 17 h 17"/>
                      <a:gd name="T8" fmla="*/ 21 w 21"/>
                      <a:gd name="T9" fmla="*/ 11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7"/>
                      <a:gd name="T17" fmla="*/ 21 w 2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7">
                        <a:moveTo>
                          <a:pt x="21" y="11"/>
                        </a:move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16" y="17"/>
                        </a:lnTo>
                        <a:lnTo>
                          <a:pt x="21" y="11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1" name="Freeform 163"/>
                  <p:cNvSpPr>
                    <a:spLocks/>
                  </p:cNvSpPr>
                  <p:nvPr/>
                </p:nvSpPr>
                <p:spPr bwMode="auto">
                  <a:xfrm>
                    <a:off x="2446" y="2569"/>
                    <a:ext cx="14" cy="20"/>
                  </a:xfrm>
                  <a:custGeom>
                    <a:avLst/>
                    <a:gdLst>
                      <a:gd name="T0" fmla="*/ 14 w 14"/>
                      <a:gd name="T1" fmla="*/ 18 h 20"/>
                      <a:gd name="T2" fmla="*/ 8 w 14"/>
                      <a:gd name="T3" fmla="*/ 0 h 20"/>
                      <a:gd name="T4" fmla="*/ 0 w 14"/>
                      <a:gd name="T5" fmla="*/ 3 h 20"/>
                      <a:gd name="T6" fmla="*/ 7 w 14"/>
                      <a:gd name="T7" fmla="*/ 20 h 20"/>
                      <a:gd name="T8" fmla="*/ 14 w 14"/>
                      <a:gd name="T9" fmla="*/ 18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0"/>
                      <a:gd name="T17" fmla="*/ 14 w 1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0">
                        <a:moveTo>
                          <a:pt x="14" y="18"/>
                        </a:move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7" y="20"/>
                        </a:lnTo>
                        <a:lnTo>
                          <a:pt x="14" y="18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2" name="Freeform 166"/>
                  <p:cNvSpPr>
                    <a:spLocks/>
                  </p:cNvSpPr>
                  <p:nvPr/>
                </p:nvSpPr>
                <p:spPr bwMode="auto">
                  <a:xfrm>
                    <a:off x="2478" y="2629"/>
                    <a:ext cx="11" cy="15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1 w 11"/>
                      <a:gd name="T3" fmla="*/ 0 h 15"/>
                      <a:gd name="T4" fmla="*/ 3 w 11"/>
                      <a:gd name="T5" fmla="*/ 0 h 15"/>
                      <a:gd name="T6" fmla="*/ 4 w 11"/>
                      <a:gd name="T7" fmla="*/ 0 h 15"/>
                      <a:gd name="T8" fmla="*/ 5 w 11"/>
                      <a:gd name="T9" fmla="*/ 0 h 15"/>
                      <a:gd name="T10" fmla="*/ 6 w 11"/>
                      <a:gd name="T11" fmla="*/ 1 h 15"/>
                      <a:gd name="T12" fmla="*/ 8 w 11"/>
                      <a:gd name="T13" fmla="*/ 2 h 15"/>
                      <a:gd name="T14" fmla="*/ 9 w 11"/>
                      <a:gd name="T15" fmla="*/ 3 h 15"/>
                      <a:gd name="T16" fmla="*/ 11 w 11"/>
                      <a:gd name="T17" fmla="*/ 4 h 15"/>
                      <a:gd name="T18" fmla="*/ 11 w 11"/>
                      <a:gd name="T19" fmla="*/ 5 h 15"/>
                      <a:gd name="T20" fmla="*/ 11 w 11"/>
                      <a:gd name="T21" fmla="*/ 7 h 15"/>
                      <a:gd name="T22" fmla="*/ 11 w 11"/>
                      <a:gd name="T23" fmla="*/ 9 h 15"/>
                      <a:gd name="T24" fmla="*/ 11 w 11"/>
                      <a:gd name="T25" fmla="*/ 10 h 15"/>
                      <a:gd name="T26" fmla="*/ 11 w 11"/>
                      <a:gd name="T27" fmla="*/ 11 h 15"/>
                      <a:gd name="T28" fmla="*/ 9 w 11"/>
                      <a:gd name="T29" fmla="*/ 13 h 15"/>
                      <a:gd name="T30" fmla="*/ 7 w 11"/>
                      <a:gd name="T31" fmla="*/ 14 h 15"/>
                      <a:gd name="T32" fmla="*/ 5 w 11"/>
                      <a:gd name="T33" fmla="*/ 15 h 15"/>
                      <a:gd name="T34" fmla="*/ 0 w 11"/>
                      <a:gd name="T35" fmla="*/ 0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5"/>
                      <a:gd name="T56" fmla="*/ 11 w 11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1" y="11"/>
                        </a:lnTo>
                        <a:lnTo>
                          <a:pt x="9" y="13"/>
                        </a:lnTo>
                        <a:lnTo>
                          <a:pt x="7" y="14"/>
                        </a:lnTo>
                        <a:lnTo>
                          <a:pt x="5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3" name="Freeform 175"/>
                  <p:cNvSpPr>
                    <a:spLocks/>
                  </p:cNvSpPr>
                  <p:nvPr/>
                </p:nvSpPr>
                <p:spPr bwMode="auto">
                  <a:xfrm>
                    <a:off x="2632" y="2557"/>
                    <a:ext cx="16" cy="20"/>
                  </a:xfrm>
                  <a:custGeom>
                    <a:avLst/>
                    <a:gdLst>
                      <a:gd name="T0" fmla="*/ 6 w 16"/>
                      <a:gd name="T1" fmla="*/ 20 h 20"/>
                      <a:gd name="T2" fmla="*/ 16 w 16"/>
                      <a:gd name="T3" fmla="*/ 4 h 20"/>
                      <a:gd name="T4" fmla="*/ 9 w 16"/>
                      <a:gd name="T5" fmla="*/ 0 h 20"/>
                      <a:gd name="T6" fmla="*/ 0 w 16"/>
                      <a:gd name="T7" fmla="*/ 16 h 20"/>
                      <a:gd name="T8" fmla="*/ 6 w 16"/>
                      <a:gd name="T9" fmla="*/ 2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20"/>
                      <a:gd name="T17" fmla="*/ 16 w 16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20">
                        <a:moveTo>
                          <a:pt x="6" y="20"/>
                        </a:moveTo>
                        <a:lnTo>
                          <a:pt x="16" y="4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4" name="Freeform 178"/>
                  <p:cNvSpPr>
                    <a:spLocks/>
                  </p:cNvSpPr>
                  <p:nvPr/>
                </p:nvSpPr>
                <p:spPr bwMode="auto">
                  <a:xfrm>
                    <a:off x="2625" y="2610"/>
                    <a:ext cx="8" cy="16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1 w 8"/>
                      <a:gd name="T3" fmla="*/ 1 h 16"/>
                      <a:gd name="T4" fmla="*/ 4 w 8"/>
                      <a:gd name="T5" fmla="*/ 1 h 16"/>
                      <a:gd name="T6" fmla="*/ 5 w 8"/>
                      <a:gd name="T7" fmla="*/ 1 h 16"/>
                      <a:gd name="T8" fmla="*/ 6 w 8"/>
                      <a:gd name="T9" fmla="*/ 2 h 16"/>
                      <a:gd name="T10" fmla="*/ 7 w 8"/>
                      <a:gd name="T11" fmla="*/ 3 h 16"/>
                      <a:gd name="T12" fmla="*/ 8 w 8"/>
                      <a:gd name="T13" fmla="*/ 4 h 16"/>
                      <a:gd name="T14" fmla="*/ 8 w 8"/>
                      <a:gd name="T15" fmla="*/ 6 h 16"/>
                      <a:gd name="T16" fmla="*/ 8 w 8"/>
                      <a:gd name="T17" fmla="*/ 8 h 16"/>
                      <a:gd name="T18" fmla="*/ 8 w 8"/>
                      <a:gd name="T19" fmla="*/ 9 h 16"/>
                      <a:gd name="T20" fmla="*/ 8 w 8"/>
                      <a:gd name="T21" fmla="*/ 10 h 16"/>
                      <a:gd name="T22" fmla="*/ 8 w 8"/>
                      <a:gd name="T23" fmla="*/ 12 h 16"/>
                      <a:gd name="T24" fmla="*/ 7 w 8"/>
                      <a:gd name="T25" fmla="*/ 13 h 16"/>
                      <a:gd name="T26" fmla="*/ 6 w 8"/>
                      <a:gd name="T27" fmla="*/ 14 h 16"/>
                      <a:gd name="T28" fmla="*/ 5 w 8"/>
                      <a:gd name="T29" fmla="*/ 15 h 16"/>
                      <a:gd name="T30" fmla="*/ 2 w 8"/>
                      <a:gd name="T31" fmla="*/ 16 h 16"/>
                      <a:gd name="T32" fmla="*/ 0 w 8"/>
                      <a:gd name="T33" fmla="*/ 16 h 16"/>
                      <a:gd name="T34" fmla="*/ 0 w 8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"/>
                      <a:gd name="T55" fmla="*/ 0 h 16"/>
                      <a:gd name="T56" fmla="*/ 8 w 8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" h="16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7" y="3"/>
                        </a:lnTo>
                        <a:lnTo>
                          <a:pt x="8" y="4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2"/>
                        </a:lnTo>
                        <a:lnTo>
                          <a:pt x="7" y="13"/>
                        </a:lnTo>
                        <a:lnTo>
                          <a:pt x="6" y="14"/>
                        </a:lnTo>
                        <a:lnTo>
                          <a:pt x="5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5" name="Freeform 179"/>
                  <p:cNvSpPr>
                    <a:spLocks/>
                  </p:cNvSpPr>
                  <p:nvPr/>
                </p:nvSpPr>
                <p:spPr bwMode="auto">
                  <a:xfrm>
                    <a:off x="2615" y="2588"/>
                    <a:ext cx="7" cy="15"/>
                  </a:xfrm>
                  <a:custGeom>
                    <a:avLst/>
                    <a:gdLst>
                      <a:gd name="T0" fmla="*/ 1 w 7"/>
                      <a:gd name="T1" fmla="*/ 3 h 15"/>
                      <a:gd name="T2" fmla="*/ 2 w 7"/>
                      <a:gd name="T3" fmla="*/ 2 h 15"/>
                      <a:gd name="T4" fmla="*/ 3 w 7"/>
                      <a:gd name="T5" fmla="*/ 1 h 15"/>
                      <a:gd name="T6" fmla="*/ 5 w 7"/>
                      <a:gd name="T7" fmla="*/ 1 h 15"/>
                      <a:gd name="T8" fmla="*/ 7 w 7"/>
                      <a:gd name="T9" fmla="*/ 0 h 15"/>
                      <a:gd name="T10" fmla="*/ 7 w 7"/>
                      <a:gd name="T11" fmla="*/ 15 h 15"/>
                      <a:gd name="T12" fmla="*/ 6 w 7"/>
                      <a:gd name="T13" fmla="*/ 15 h 15"/>
                      <a:gd name="T14" fmla="*/ 4 w 7"/>
                      <a:gd name="T15" fmla="*/ 14 h 15"/>
                      <a:gd name="T16" fmla="*/ 3 w 7"/>
                      <a:gd name="T17" fmla="*/ 14 h 15"/>
                      <a:gd name="T18" fmla="*/ 2 w 7"/>
                      <a:gd name="T19" fmla="*/ 13 h 15"/>
                      <a:gd name="T20" fmla="*/ 1 w 7"/>
                      <a:gd name="T21" fmla="*/ 12 h 15"/>
                      <a:gd name="T22" fmla="*/ 0 w 7"/>
                      <a:gd name="T23" fmla="*/ 11 h 15"/>
                      <a:gd name="T24" fmla="*/ 0 w 7"/>
                      <a:gd name="T25" fmla="*/ 9 h 15"/>
                      <a:gd name="T26" fmla="*/ 0 w 7"/>
                      <a:gd name="T27" fmla="*/ 8 h 15"/>
                      <a:gd name="T28" fmla="*/ 0 w 7"/>
                      <a:gd name="T29" fmla="*/ 7 h 15"/>
                      <a:gd name="T30" fmla="*/ 0 w 7"/>
                      <a:gd name="T31" fmla="*/ 6 h 15"/>
                      <a:gd name="T32" fmla="*/ 0 w 7"/>
                      <a:gd name="T33" fmla="*/ 4 h 15"/>
                      <a:gd name="T34" fmla="*/ 1 w 7"/>
                      <a:gd name="T35" fmla="*/ 3 h 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"/>
                      <a:gd name="T55" fmla="*/ 0 h 15"/>
                      <a:gd name="T56" fmla="*/ 7 w 7"/>
                      <a:gd name="T57" fmla="*/ 15 h 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" h="15">
                        <a:moveTo>
                          <a:pt x="1" y="3"/>
                        </a:move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7" y="15"/>
                        </a:lnTo>
                        <a:lnTo>
                          <a:pt x="6" y="15"/>
                        </a:lnTo>
                        <a:lnTo>
                          <a:pt x="4" y="14"/>
                        </a:lnTo>
                        <a:lnTo>
                          <a:pt x="3" y="14"/>
                        </a:ln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FF9E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6" name="Freeform 188"/>
                  <p:cNvSpPr>
                    <a:spLocks/>
                  </p:cNvSpPr>
                  <p:nvPr/>
                </p:nvSpPr>
                <p:spPr bwMode="auto">
                  <a:xfrm>
                    <a:off x="2621" y="2608"/>
                    <a:ext cx="9" cy="16"/>
                  </a:xfrm>
                  <a:custGeom>
                    <a:avLst/>
                    <a:gdLst>
                      <a:gd name="T0" fmla="*/ 0 w 9"/>
                      <a:gd name="T1" fmla="*/ 0 h 16"/>
                      <a:gd name="T2" fmla="*/ 2 w 9"/>
                      <a:gd name="T3" fmla="*/ 1 h 16"/>
                      <a:gd name="T4" fmla="*/ 3 w 9"/>
                      <a:gd name="T5" fmla="*/ 1 h 16"/>
                      <a:gd name="T6" fmla="*/ 4 w 9"/>
                      <a:gd name="T7" fmla="*/ 1 h 16"/>
                      <a:gd name="T8" fmla="*/ 5 w 9"/>
                      <a:gd name="T9" fmla="*/ 2 h 16"/>
                      <a:gd name="T10" fmla="*/ 6 w 9"/>
                      <a:gd name="T11" fmla="*/ 3 h 16"/>
                      <a:gd name="T12" fmla="*/ 8 w 9"/>
                      <a:gd name="T13" fmla="*/ 4 h 16"/>
                      <a:gd name="T14" fmla="*/ 9 w 9"/>
                      <a:gd name="T15" fmla="*/ 6 h 16"/>
                      <a:gd name="T16" fmla="*/ 9 w 9"/>
                      <a:gd name="T17" fmla="*/ 7 h 16"/>
                      <a:gd name="T18" fmla="*/ 9 w 9"/>
                      <a:gd name="T19" fmla="*/ 8 h 16"/>
                      <a:gd name="T20" fmla="*/ 9 w 9"/>
                      <a:gd name="T21" fmla="*/ 9 h 16"/>
                      <a:gd name="T22" fmla="*/ 9 w 9"/>
                      <a:gd name="T23" fmla="*/ 10 h 16"/>
                      <a:gd name="T24" fmla="*/ 8 w 9"/>
                      <a:gd name="T25" fmla="*/ 11 h 16"/>
                      <a:gd name="T26" fmla="*/ 6 w 9"/>
                      <a:gd name="T27" fmla="*/ 14 h 16"/>
                      <a:gd name="T28" fmla="*/ 4 w 9"/>
                      <a:gd name="T29" fmla="*/ 15 h 16"/>
                      <a:gd name="T30" fmla="*/ 2 w 9"/>
                      <a:gd name="T31" fmla="*/ 16 h 16"/>
                      <a:gd name="T32" fmla="*/ 0 w 9"/>
                      <a:gd name="T33" fmla="*/ 16 h 16"/>
                      <a:gd name="T34" fmla="*/ 0 w 9"/>
                      <a:gd name="T35" fmla="*/ 0 h 1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"/>
                      <a:gd name="T55" fmla="*/ 0 h 16"/>
                      <a:gd name="T56" fmla="*/ 9 w 9"/>
                      <a:gd name="T57" fmla="*/ 16 h 1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" h="16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8" y="4"/>
                        </a:lnTo>
                        <a:lnTo>
                          <a:pt x="9" y="6"/>
                        </a:lnTo>
                        <a:lnTo>
                          <a:pt x="9" y="7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  <a:lnTo>
                          <a:pt x="9" y="10"/>
                        </a:lnTo>
                        <a:lnTo>
                          <a:pt x="8" y="11"/>
                        </a:lnTo>
                        <a:lnTo>
                          <a:pt x="6" y="14"/>
                        </a:lnTo>
                        <a:lnTo>
                          <a:pt x="4" y="15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7" name="Freeform 190"/>
                  <p:cNvSpPr>
                    <a:spLocks/>
                  </p:cNvSpPr>
                  <p:nvPr/>
                </p:nvSpPr>
                <p:spPr bwMode="auto">
                  <a:xfrm>
                    <a:off x="1676" y="2909"/>
                    <a:ext cx="388" cy="120"/>
                  </a:xfrm>
                  <a:custGeom>
                    <a:avLst/>
                    <a:gdLst>
                      <a:gd name="T0" fmla="*/ 43 w 388"/>
                      <a:gd name="T1" fmla="*/ 120 h 120"/>
                      <a:gd name="T2" fmla="*/ 35 w 388"/>
                      <a:gd name="T3" fmla="*/ 119 h 120"/>
                      <a:gd name="T4" fmla="*/ 27 w 388"/>
                      <a:gd name="T5" fmla="*/ 116 h 120"/>
                      <a:gd name="T6" fmla="*/ 21 w 388"/>
                      <a:gd name="T7" fmla="*/ 113 h 120"/>
                      <a:gd name="T8" fmla="*/ 14 w 388"/>
                      <a:gd name="T9" fmla="*/ 109 h 120"/>
                      <a:gd name="T10" fmla="*/ 7 w 388"/>
                      <a:gd name="T11" fmla="*/ 98 h 120"/>
                      <a:gd name="T12" fmla="*/ 2 w 388"/>
                      <a:gd name="T13" fmla="*/ 86 h 120"/>
                      <a:gd name="T14" fmla="*/ 0 w 388"/>
                      <a:gd name="T15" fmla="*/ 73 h 120"/>
                      <a:gd name="T16" fmla="*/ 0 w 388"/>
                      <a:gd name="T17" fmla="*/ 60 h 120"/>
                      <a:gd name="T18" fmla="*/ 0 w 388"/>
                      <a:gd name="T19" fmla="*/ 48 h 120"/>
                      <a:gd name="T20" fmla="*/ 2 w 388"/>
                      <a:gd name="T21" fmla="*/ 34 h 120"/>
                      <a:gd name="T22" fmla="*/ 7 w 388"/>
                      <a:gd name="T23" fmla="*/ 22 h 120"/>
                      <a:gd name="T24" fmla="*/ 14 w 388"/>
                      <a:gd name="T25" fmla="*/ 11 h 120"/>
                      <a:gd name="T26" fmla="*/ 21 w 388"/>
                      <a:gd name="T27" fmla="*/ 7 h 120"/>
                      <a:gd name="T28" fmla="*/ 27 w 388"/>
                      <a:gd name="T29" fmla="*/ 3 h 120"/>
                      <a:gd name="T30" fmla="*/ 35 w 388"/>
                      <a:gd name="T31" fmla="*/ 1 h 120"/>
                      <a:gd name="T32" fmla="*/ 43 w 388"/>
                      <a:gd name="T33" fmla="*/ 0 h 120"/>
                      <a:gd name="T34" fmla="*/ 346 w 388"/>
                      <a:gd name="T35" fmla="*/ 0 h 120"/>
                      <a:gd name="T36" fmla="*/ 355 w 388"/>
                      <a:gd name="T37" fmla="*/ 1 h 120"/>
                      <a:gd name="T38" fmla="*/ 362 w 388"/>
                      <a:gd name="T39" fmla="*/ 3 h 120"/>
                      <a:gd name="T40" fmla="*/ 369 w 388"/>
                      <a:gd name="T41" fmla="*/ 7 h 120"/>
                      <a:gd name="T42" fmla="*/ 374 w 388"/>
                      <a:gd name="T43" fmla="*/ 11 h 120"/>
                      <a:gd name="T44" fmla="*/ 382 w 388"/>
                      <a:gd name="T45" fmla="*/ 22 h 120"/>
                      <a:gd name="T46" fmla="*/ 386 w 388"/>
                      <a:gd name="T47" fmla="*/ 34 h 120"/>
                      <a:gd name="T48" fmla="*/ 388 w 388"/>
                      <a:gd name="T49" fmla="*/ 48 h 120"/>
                      <a:gd name="T50" fmla="*/ 388 w 388"/>
                      <a:gd name="T51" fmla="*/ 60 h 120"/>
                      <a:gd name="T52" fmla="*/ 388 w 388"/>
                      <a:gd name="T53" fmla="*/ 68 h 120"/>
                      <a:gd name="T54" fmla="*/ 387 w 388"/>
                      <a:gd name="T55" fmla="*/ 77 h 120"/>
                      <a:gd name="T56" fmla="*/ 386 w 388"/>
                      <a:gd name="T57" fmla="*/ 86 h 120"/>
                      <a:gd name="T58" fmla="*/ 383 w 388"/>
                      <a:gd name="T59" fmla="*/ 96 h 120"/>
                      <a:gd name="T60" fmla="*/ 377 w 388"/>
                      <a:gd name="T61" fmla="*/ 106 h 120"/>
                      <a:gd name="T62" fmla="*/ 371 w 388"/>
                      <a:gd name="T63" fmla="*/ 113 h 120"/>
                      <a:gd name="T64" fmla="*/ 360 w 388"/>
                      <a:gd name="T65" fmla="*/ 118 h 120"/>
                      <a:gd name="T66" fmla="*/ 346 w 388"/>
                      <a:gd name="T67" fmla="*/ 120 h 120"/>
                      <a:gd name="T68" fmla="*/ 43 w 388"/>
                      <a:gd name="T69" fmla="*/ 120 h 12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88"/>
                      <a:gd name="T106" fmla="*/ 0 h 120"/>
                      <a:gd name="T107" fmla="*/ 388 w 388"/>
                      <a:gd name="T108" fmla="*/ 120 h 12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88" h="120">
                        <a:moveTo>
                          <a:pt x="43" y="120"/>
                        </a:moveTo>
                        <a:lnTo>
                          <a:pt x="35" y="119"/>
                        </a:lnTo>
                        <a:lnTo>
                          <a:pt x="27" y="116"/>
                        </a:lnTo>
                        <a:lnTo>
                          <a:pt x="21" y="113"/>
                        </a:lnTo>
                        <a:lnTo>
                          <a:pt x="14" y="109"/>
                        </a:lnTo>
                        <a:lnTo>
                          <a:pt x="7" y="98"/>
                        </a:lnTo>
                        <a:lnTo>
                          <a:pt x="2" y="86"/>
                        </a:lnTo>
                        <a:lnTo>
                          <a:pt x="0" y="73"/>
                        </a:lnTo>
                        <a:lnTo>
                          <a:pt x="0" y="60"/>
                        </a:lnTo>
                        <a:lnTo>
                          <a:pt x="0" y="48"/>
                        </a:lnTo>
                        <a:lnTo>
                          <a:pt x="2" y="34"/>
                        </a:lnTo>
                        <a:lnTo>
                          <a:pt x="7" y="22"/>
                        </a:lnTo>
                        <a:lnTo>
                          <a:pt x="14" y="11"/>
                        </a:lnTo>
                        <a:lnTo>
                          <a:pt x="21" y="7"/>
                        </a:lnTo>
                        <a:lnTo>
                          <a:pt x="27" y="3"/>
                        </a:lnTo>
                        <a:lnTo>
                          <a:pt x="35" y="1"/>
                        </a:lnTo>
                        <a:lnTo>
                          <a:pt x="43" y="0"/>
                        </a:lnTo>
                        <a:lnTo>
                          <a:pt x="346" y="0"/>
                        </a:lnTo>
                        <a:lnTo>
                          <a:pt x="355" y="1"/>
                        </a:lnTo>
                        <a:lnTo>
                          <a:pt x="362" y="3"/>
                        </a:lnTo>
                        <a:lnTo>
                          <a:pt x="369" y="7"/>
                        </a:lnTo>
                        <a:lnTo>
                          <a:pt x="374" y="11"/>
                        </a:lnTo>
                        <a:lnTo>
                          <a:pt x="382" y="22"/>
                        </a:lnTo>
                        <a:lnTo>
                          <a:pt x="386" y="34"/>
                        </a:lnTo>
                        <a:lnTo>
                          <a:pt x="388" y="48"/>
                        </a:lnTo>
                        <a:lnTo>
                          <a:pt x="388" y="60"/>
                        </a:lnTo>
                        <a:lnTo>
                          <a:pt x="388" y="68"/>
                        </a:lnTo>
                        <a:lnTo>
                          <a:pt x="387" y="77"/>
                        </a:lnTo>
                        <a:lnTo>
                          <a:pt x="386" y="86"/>
                        </a:lnTo>
                        <a:lnTo>
                          <a:pt x="383" y="96"/>
                        </a:lnTo>
                        <a:lnTo>
                          <a:pt x="377" y="106"/>
                        </a:lnTo>
                        <a:lnTo>
                          <a:pt x="371" y="113"/>
                        </a:lnTo>
                        <a:lnTo>
                          <a:pt x="360" y="118"/>
                        </a:lnTo>
                        <a:lnTo>
                          <a:pt x="346" y="120"/>
                        </a:lnTo>
                        <a:lnTo>
                          <a:pt x="43" y="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8" name="Freeform 191"/>
                  <p:cNvSpPr>
                    <a:spLocks/>
                  </p:cNvSpPr>
                  <p:nvPr/>
                </p:nvSpPr>
                <p:spPr bwMode="auto">
                  <a:xfrm>
                    <a:off x="1795" y="1497"/>
                    <a:ext cx="145" cy="1413"/>
                  </a:xfrm>
                  <a:custGeom>
                    <a:avLst/>
                    <a:gdLst>
                      <a:gd name="T0" fmla="*/ 1 w 145"/>
                      <a:gd name="T1" fmla="*/ 1398 h 1413"/>
                      <a:gd name="T2" fmla="*/ 28 w 145"/>
                      <a:gd name="T3" fmla="*/ 15 h 1413"/>
                      <a:gd name="T4" fmla="*/ 28 w 145"/>
                      <a:gd name="T5" fmla="*/ 0 h 1413"/>
                      <a:gd name="T6" fmla="*/ 43 w 145"/>
                      <a:gd name="T7" fmla="*/ 0 h 1413"/>
                      <a:gd name="T8" fmla="*/ 103 w 145"/>
                      <a:gd name="T9" fmla="*/ 0 h 1413"/>
                      <a:gd name="T10" fmla="*/ 118 w 145"/>
                      <a:gd name="T11" fmla="*/ 0 h 1413"/>
                      <a:gd name="T12" fmla="*/ 118 w 145"/>
                      <a:gd name="T13" fmla="*/ 15 h 1413"/>
                      <a:gd name="T14" fmla="*/ 145 w 145"/>
                      <a:gd name="T15" fmla="*/ 1398 h 1413"/>
                      <a:gd name="T16" fmla="*/ 145 w 145"/>
                      <a:gd name="T17" fmla="*/ 1413 h 1413"/>
                      <a:gd name="T18" fmla="*/ 131 w 145"/>
                      <a:gd name="T19" fmla="*/ 1413 h 1413"/>
                      <a:gd name="T20" fmla="*/ 16 w 145"/>
                      <a:gd name="T21" fmla="*/ 1413 h 1413"/>
                      <a:gd name="T22" fmla="*/ 0 w 145"/>
                      <a:gd name="T23" fmla="*/ 1413 h 1413"/>
                      <a:gd name="T24" fmla="*/ 1 w 145"/>
                      <a:gd name="T25" fmla="*/ 1398 h 14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5"/>
                      <a:gd name="T40" fmla="*/ 0 h 1413"/>
                      <a:gd name="T41" fmla="*/ 145 w 145"/>
                      <a:gd name="T42" fmla="*/ 1413 h 14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5" h="1413">
                        <a:moveTo>
                          <a:pt x="1" y="1398"/>
                        </a:moveTo>
                        <a:lnTo>
                          <a:pt x="28" y="15"/>
                        </a:lnTo>
                        <a:lnTo>
                          <a:pt x="28" y="0"/>
                        </a:lnTo>
                        <a:lnTo>
                          <a:pt x="43" y="0"/>
                        </a:lnTo>
                        <a:lnTo>
                          <a:pt x="103" y="0"/>
                        </a:lnTo>
                        <a:lnTo>
                          <a:pt x="118" y="0"/>
                        </a:lnTo>
                        <a:lnTo>
                          <a:pt x="118" y="15"/>
                        </a:lnTo>
                        <a:lnTo>
                          <a:pt x="145" y="1398"/>
                        </a:lnTo>
                        <a:lnTo>
                          <a:pt x="145" y="1413"/>
                        </a:lnTo>
                        <a:lnTo>
                          <a:pt x="131" y="1413"/>
                        </a:lnTo>
                        <a:lnTo>
                          <a:pt x="16" y="1413"/>
                        </a:lnTo>
                        <a:lnTo>
                          <a:pt x="0" y="1413"/>
                        </a:lnTo>
                        <a:lnTo>
                          <a:pt x="1" y="1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09" name="Freeform 192"/>
                  <p:cNvSpPr>
                    <a:spLocks/>
                  </p:cNvSpPr>
                  <p:nvPr/>
                </p:nvSpPr>
                <p:spPr bwMode="auto">
                  <a:xfrm>
                    <a:off x="1811" y="1512"/>
                    <a:ext cx="115" cy="1384"/>
                  </a:xfrm>
                  <a:custGeom>
                    <a:avLst/>
                    <a:gdLst>
                      <a:gd name="T0" fmla="*/ 115 w 115"/>
                      <a:gd name="T1" fmla="*/ 1384 h 1384"/>
                      <a:gd name="T2" fmla="*/ 87 w 115"/>
                      <a:gd name="T3" fmla="*/ 0 h 1384"/>
                      <a:gd name="T4" fmla="*/ 27 w 115"/>
                      <a:gd name="T5" fmla="*/ 0 h 1384"/>
                      <a:gd name="T6" fmla="*/ 0 w 115"/>
                      <a:gd name="T7" fmla="*/ 1384 h 1384"/>
                      <a:gd name="T8" fmla="*/ 115 w 115"/>
                      <a:gd name="T9" fmla="*/ 1384 h 1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384"/>
                      <a:gd name="T17" fmla="*/ 115 w 115"/>
                      <a:gd name="T18" fmla="*/ 1384 h 1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384">
                        <a:moveTo>
                          <a:pt x="115" y="1384"/>
                        </a:moveTo>
                        <a:lnTo>
                          <a:pt x="87" y="0"/>
                        </a:lnTo>
                        <a:lnTo>
                          <a:pt x="27" y="0"/>
                        </a:lnTo>
                        <a:lnTo>
                          <a:pt x="0" y="1384"/>
                        </a:lnTo>
                        <a:lnTo>
                          <a:pt x="115" y="1384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0" name="Freeform 193"/>
                  <p:cNvSpPr>
                    <a:spLocks/>
                  </p:cNvSpPr>
                  <p:nvPr/>
                </p:nvSpPr>
                <p:spPr bwMode="auto">
                  <a:xfrm>
                    <a:off x="1776" y="2879"/>
                    <a:ext cx="186" cy="60"/>
                  </a:xfrm>
                  <a:custGeom>
                    <a:avLst/>
                    <a:gdLst>
                      <a:gd name="T0" fmla="*/ 32 w 186"/>
                      <a:gd name="T1" fmla="*/ 60 h 60"/>
                      <a:gd name="T2" fmla="*/ 25 w 186"/>
                      <a:gd name="T3" fmla="*/ 59 h 60"/>
                      <a:gd name="T4" fmla="*/ 20 w 186"/>
                      <a:gd name="T5" fmla="*/ 58 h 60"/>
                      <a:gd name="T6" fmla="*/ 14 w 186"/>
                      <a:gd name="T7" fmla="*/ 55 h 60"/>
                      <a:gd name="T8" fmla="*/ 10 w 186"/>
                      <a:gd name="T9" fmla="*/ 52 h 60"/>
                      <a:gd name="T10" fmla="*/ 6 w 186"/>
                      <a:gd name="T11" fmla="*/ 47 h 60"/>
                      <a:gd name="T12" fmla="*/ 3 w 186"/>
                      <a:gd name="T13" fmla="*/ 42 h 60"/>
                      <a:gd name="T14" fmla="*/ 1 w 186"/>
                      <a:gd name="T15" fmla="*/ 37 h 60"/>
                      <a:gd name="T16" fmla="*/ 0 w 186"/>
                      <a:gd name="T17" fmla="*/ 30 h 60"/>
                      <a:gd name="T18" fmla="*/ 1 w 186"/>
                      <a:gd name="T19" fmla="*/ 25 h 60"/>
                      <a:gd name="T20" fmla="*/ 3 w 186"/>
                      <a:gd name="T21" fmla="*/ 18 h 60"/>
                      <a:gd name="T22" fmla="*/ 6 w 186"/>
                      <a:gd name="T23" fmla="*/ 13 h 60"/>
                      <a:gd name="T24" fmla="*/ 10 w 186"/>
                      <a:gd name="T25" fmla="*/ 9 h 60"/>
                      <a:gd name="T26" fmla="*/ 14 w 186"/>
                      <a:gd name="T27" fmla="*/ 5 h 60"/>
                      <a:gd name="T28" fmla="*/ 20 w 186"/>
                      <a:gd name="T29" fmla="*/ 2 h 60"/>
                      <a:gd name="T30" fmla="*/ 25 w 186"/>
                      <a:gd name="T31" fmla="*/ 1 h 60"/>
                      <a:gd name="T32" fmla="*/ 32 w 186"/>
                      <a:gd name="T33" fmla="*/ 0 h 60"/>
                      <a:gd name="T34" fmla="*/ 156 w 186"/>
                      <a:gd name="T35" fmla="*/ 0 h 60"/>
                      <a:gd name="T36" fmla="*/ 161 w 186"/>
                      <a:gd name="T37" fmla="*/ 1 h 60"/>
                      <a:gd name="T38" fmla="*/ 166 w 186"/>
                      <a:gd name="T39" fmla="*/ 2 h 60"/>
                      <a:gd name="T40" fmla="*/ 172 w 186"/>
                      <a:gd name="T41" fmla="*/ 5 h 60"/>
                      <a:gd name="T42" fmla="*/ 177 w 186"/>
                      <a:gd name="T43" fmla="*/ 9 h 60"/>
                      <a:gd name="T44" fmla="*/ 180 w 186"/>
                      <a:gd name="T45" fmla="*/ 13 h 60"/>
                      <a:gd name="T46" fmla="*/ 184 w 186"/>
                      <a:gd name="T47" fmla="*/ 18 h 60"/>
                      <a:gd name="T48" fmla="*/ 185 w 186"/>
                      <a:gd name="T49" fmla="*/ 25 h 60"/>
                      <a:gd name="T50" fmla="*/ 186 w 186"/>
                      <a:gd name="T51" fmla="*/ 30 h 60"/>
                      <a:gd name="T52" fmla="*/ 184 w 186"/>
                      <a:gd name="T53" fmla="*/ 42 h 60"/>
                      <a:gd name="T54" fmla="*/ 177 w 186"/>
                      <a:gd name="T55" fmla="*/ 52 h 60"/>
                      <a:gd name="T56" fmla="*/ 167 w 186"/>
                      <a:gd name="T57" fmla="*/ 58 h 60"/>
                      <a:gd name="T58" fmla="*/ 156 w 186"/>
                      <a:gd name="T59" fmla="*/ 60 h 60"/>
                      <a:gd name="T60" fmla="*/ 32 w 186"/>
                      <a:gd name="T61" fmla="*/ 60 h 6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86"/>
                      <a:gd name="T94" fmla="*/ 0 h 60"/>
                      <a:gd name="T95" fmla="*/ 186 w 186"/>
                      <a:gd name="T96" fmla="*/ 60 h 6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86" h="60">
                        <a:moveTo>
                          <a:pt x="32" y="60"/>
                        </a:moveTo>
                        <a:lnTo>
                          <a:pt x="25" y="59"/>
                        </a:lnTo>
                        <a:lnTo>
                          <a:pt x="20" y="58"/>
                        </a:lnTo>
                        <a:lnTo>
                          <a:pt x="14" y="55"/>
                        </a:lnTo>
                        <a:lnTo>
                          <a:pt x="10" y="52"/>
                        </a:lnTo>
                        <a:lnTo>
                          <a:pt x="6" y="47"/>
                        </a:lnTo>
                        <a:lnTo>
                          <a:pt x="3" y="42"/>
                        </a:lnTo>
                        <a:lnTo>
                          <a:pt x="1" y="37"/>
                        </a:lnTo>
                        <a:lnTo>
                          <a:pt x="0" y="30"/>
                        </a:lnTo>
                        <a:lnTo>
                          <a:pt x="1" y="25"/>
                        </a:lnTo>
                        <a:lnTo>
                          <a:pt x="3" y="18"/>
                        </a:lnTo>
                        <a:lnTo>
                          <a:pt x="6" y="13"/>
                        </a:lnTo>
                        <a:lnTo>
                          <a:pt x="10" y="9"/>
                        </a:lnTo>
                        <a:lnTo>
                          <a:pt x="14" y="5"/>
                        </a:lnTo>
                        <a:lnTo>
                          <a:pt x="20" y="2"/>
                        </a:lnTo>
                        <a:lnTo>
                          <a:pt x="25" y="1"/>
                        </a:lnTo>
                        <a:lnTo>
                          <a:pt x="32" y="0"/>
                        </a:lnTo>
                        <a:lnTo>
                          <a:pt x="156" y="0"/>
                        </a:lnTo>
                        <a:lnTo>
                          <a:pt x="161" y="1"/>
                        </a:lnTo>
                        <a:lnTo>
                          <a:pt x="166" y="2"/>
                        </a:lnTo>
                        <a:lnTo>
                          <a:pt x="172" y="5"/>
                        </a:lnTo>
                        <a:lnTo>
                          <a:pt x="177" y="9"/>
                        </a:lnTo>
                        <a:lnTo>
                          <a:pt x="180" y="13"/>
                        </a:lnTo>
                        <a:lnTo>
                          <a:pt x="184" y="18"/>
                        </a:lnTo>
                        <a:lnTo>
                          <a:pt x="185" y="25"/>
                        </a:lnTo>
                        <a:lnTo>
                          <a:pt x="186" y="30"/>
                        </a:lnTo>
                        <a:lnTo>
                          <a:pt x="184" y="42"/>
                        </a:lnTo>
                        <a:lnTo>
                          <a:pt x="177" y="52"/>
                        </a:lnTo>
                        <a:lnTo>
                          <a:pt x="167" y="58"/>
                        </a:lnTo>
                        <a:lnTo>
                          <a:pt x="156" y="60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1" name="Freeform 194"/>
                  <p:cNvSpPr>
                    <a:spLocks/>
                  </p:cNvSpPr>
                  <p:nvPr/>
                </p:nvSpPr>
                <p:spPr bwMode="auto">
                  <a:xfrm>
                    <a:off x="1786" y="2889"/>
                    <a:ext cx="166" cy="41"/>
                  </a:xfrm>
                  <a:custGeom>
                    <a:avLst/>
                    <a:gdLst>
                      <a:gd name="T0" fmla="*/ 146 w 166"/>
                      <a:gd name="T1" fmla="*/ 41 h 41"/>
                      <a:gd name="T2" fmla="*/ 153 w 166"/>
                      <a:gd name="T3" fmla="*/ 39 h 41"/>
                      <a:gd name="T4" fmla="*/ 160 w 166"/>
                      <a:gd name="T5" fmla="*/ 35 h 41"/>
                      <a:gd name="T6" fmla="*/ 164 w 166"/>
                      <a:gd name="T7" fmla="*/ 29 h 41"/>
                      <a:gd name="T8" fmla="*/ 166 w 166"/>
                      <a:gd name="T9" fmla="*/ 20 h 41"/>
                      <a:gd name="T10" fmla="*/ 166 w 166"/>
                      <a:gd name="T11" fmla="*/ 20 h 41"/>
                      <a:gd name="T12" fmla="*/ 164 w 166"/>
                      <a:gd name="T13" fmla="*/ 11 h 41"/>
                      <a:gd name="T14" fmla="*/ 160 w 166"/>
                      <a:gd name="T15" fmla="*/ 5 h 41"/>
                      <a:gd name="T16" fmla="*/ 153 w 166"/>
                      <a:gd name="T17" fmla="*/ 1 h 41"/>
                      <a:gd name="T18" fmla="*/ 146 w 166"/>
                      <a:gd name="T19" fmla="*/ 0 h 41"/>
                      <a:gd name="T20" fmla="*/ 22 w 166"/>
                      <a:gd name="T21" fmla="*/ 0 h 41"/>
                      <a:gd name="T22" fmla="*/ 13 w 166"/>
                      <a:gd name="T23" fmla="*/ 1 h 41"/>
                      <a:gd name="T24" fmla="*/ 7 w 166"/>
                      <a:gd name="T25" fmla="*/ 5 h 41"/>
                      <a:gd name="T26" fmla="*/ 2 w 166"/>
                      <a:gd name="T27" fmla="*/ 11 h 41"/>
                      <a:gd name="T28" fmla="*/ 0 w 166"/>
                      <a:gd name="T29" fmla="*/ 20 h 41"/>
                      <a:gd name="T30" fmla="*/ 0 w 166"/>
                      <a:gd name="T31" fmla="*/ 20 h 41"/>
                      <a:gd name="T32" fmla="*/ 2 w 166"/>
                      <a:gd name="T33" fmla="*/ 29 h 41"/>
                      <a:gd name="T34" fmla="*/ 7 w 166"/>
                      <a:gd name="T35" fmla="*/ 35 h 41"/>
                      <a:gd name="T36" fmla="*/ 13 w 166"/>
                      <a:gd name="T37" fmla="*/ 39 h 41"/>
                      <a:gd name="T38" fmla="*/ 22 w 166"/>
                      <a:gd name="T39" fmla="*/ 41 h 41"/>
                      <a:gd name="T40" fmla="*/ 146 w 166"/>
                      <a:gd name="T41" fmla="*/ 41 h 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6"/>
                      <a:gd name="T64" fmla="*/ 0 h 41"/>
                      <a:gd name="T65" fmla="*/ 166 w 166"/>
                      <a:gd name="T66" fmla="*/ 41 h 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6" h="41">
                        <a:moveTo>
                          <a:pt x="146" y="41"/>
                        </a:moveTo>
                        <a:lnTo>
                          <a:pt x="153" y="39"/>
                        </a:lnTo>
                        <a:lnTo>
                          <a:pt x="160" y="35"/>
                        </a:lnTo>
                        <a:lnTo>
                          <a:pt x="164" y="29"/>
                        </a:lnTo>
                        <a:lnTo>
                          <a:pt x="166" y="20"/>
                        </a:lnTo>
                        <a:lnTo>
                          <a:pt x="164" y="11"/>
                        </a:lnTo>
                        <a:lnTo>
                          <a:pt x="160" y="5"/>
                        </a:lnTo>
                        <a:lnTo>
                          <a:pt x="153" y="1"/>
                        </a:lnTo>
                        <a:lnTo>
                          <a:pt x="146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5"/>
                        </a:lnTo>
                        <a:lnTo>
                          <a:pt x="2" y="11"/>
                        </a:lnTo>
                        <a:lnTo>
                          <a:pt x="0" y="20"/>
                        </a:lnTo>
                        <a:lnTo>
                          <a:pt x="2" y="29"/>
                        </a:lnTo>
                        <a:lnTo>
                          <a:pt x="7" y="35"/>
                        </a:lnTo>
                        <a:lnTo>
                          <a:pt x="13" y="39"/>
                        </a:lnTo>
                        <a:lnTo>
                          <a:pt x="22" y="41"/>
                        </a:lnTo>
                        <a:lnTo>
                          <a:pt x="146" y="41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2" name="Freeform 195"/>
                  <p:cNvSpPr>
                    <a:spLocks/>
                  </p:cNvSpPr>
                  <p:nvPr/>
                </p:nvSpPr>
                <p:spPr bwMode="auto">
                  <a:xfrm>
                    <a:off x="1686" y="2919"/>
                    <a:ext cx="368" cy="100"/>
                  </a:xfrm>
                  <a:custGeom>
                    <a:avLst/>
                    <a:gdLst>
                      <a:gd name="T0" fmla="*/ 336 w 368"/>
                      <a:gd name="T1" fmla="*/ 100 h 100"/>
                      <a:gd name="T2" fmla="*/ 345 w 368"/>
                      <a:gd name="T3" fmla="*/ 99 h 100"/>
                      <a:gd name="T4" fmla="*/ 352 w 368"/>
                      <a:gd name="T5" fmla="*/ 96 h 100"/>
                      <a:gd name="T6" fmla="*/ 358 w 368"/>
                      <a:gd name="T7" fmla="*/ 91 h 100"/>
                      <a:gd name="T8" fmla="*/ 362 w 368"/>
                      <a:gd name="T9" fmla="*/ 85 h 100"/>
                      <a:gd name="T10" fmla="*/ 365 w 368"/>
                      <a:gd name="T11" fmla="*/ 78 h 100"/>
                      <a:gd name="T12" fmla="*/ 367 w 368"/>
                      <a:gd name="T13" fmla="*/ 70 h 100"/>
                      <a:gd name="T14" fmla="*/ 368 w 368"/>
                      <a:gd name="T15" fmla="*/ 60 h 100"/>
                      <a:gd name="T16" fmla="*/ 368 w 368"/>
                      <a:gd name="T17" fmla="*/ 50 h 100"/>
                      <a:gd name="T18" fmla="*/ 368 w 368"/>
                      <a:gd name="T19" fmla="*/ 50 h 100"/>
                      <a:gd name="T20" fmla="*/ 368 w 368"/>
                      <a:gd name="T21" fmla="*/ 41 h 100"/>
                      <a:gd name="T22" fmla="*/ 367 w 368"/>
                      <a:gd name="T23" fmla="*/ 31 h 100"/>
                      <a:gd name="T24" fmla="*/ 365 w 368"/>
                      <a:gd name="T25" fmla="*/ 22 h 100"/>
                      <a:gd name="T26" fmla="*/ 362 w 368"/>
                      <a:gd name="T27" fmla="*/ 15 h 100"/>
                      <a:gd name="T28" fmla="*/ 358 w 368"/>
                      <a:gd name="T29" fmla="*/ 8 h 100"/>
                      <a:gd name="T30" fmla="*/ 352 w 368"/>
                      <a:gd name="T31" fmla="*/ 4 h 100"/>
                      <a:gd name="T32" fmla="*/ 345 w 368"/>
                      <a:gd name="T33" fmla="*/ 1 h 100"/>
                      <a:gd name="T34" fmla="*/ 336 w 368"/>
                      <a:gd name="T35" fmla="*/ 0 h 100"/>
                      <a:gd name="T36" fmla="*/ 33 w 368"/>
                      <a:gd name="T37" fmla="*/ 0 h 100"/>
                      <a:gd name="T38" fmla="*/ 24 w 368"/>
                      <a:gd name="T39" fmla="*/ 1 h 100"/>
                      <a:gd name="T40" fmla="*/ 16 w 368"/>
                      <a:gd name="T41" fmla="*/ 4 h 100"/>
                      <a:gd name="T42" fmla="*/ 11 w 368"/>
                      <a:gd name="T43" fmla="*/ 8 h 100"/>
                      <a:gd name="T44" fmla="*/ 6 w 368"/>
                      <a:gd name="T45" fmla="*/ 15 h 100"/>
                      <a:gd name="T46" fmla="*/ 3 w 368"/>
                      <a:gd name="T47" fmla="*/ 22 h 100"/>
                      <a:gd name="T48" fmla="*/ 1 w 368"/>
                      <a:gd name="T49" fmla="*/ 31 h 100"/>
                      <a:gd name="T50" fmla="*/ 0 w 368"/>
                      <a:gd name="T51" fmla="*/ 41 h 100"/>
                      <a:gd name="T52" fmla="*/ 0 w 368"/>
                      <a:gd name="T53" fmla="*/ 50 h 100"/>
                      <a:gd name="T54" fmla="*/ 0 w 368"/>
                      <a:gd name="T55" fmla="*/ 50 h 100"/>
                      <a:gd name="T56" fmla="*/ 0 w 368"/>
                      <a:gd name="T57" fmla="*/ 60 h 100"/>
                      <a:gd name="T58" fmla="*/ 1 w 368"/>
                      <a:gd name="T59" fmla="*/ 70 h 100"/>
                      <a:gd name="T60" fmla="*/ 3 w 368"/>
                      <a:gd name="T61" fmla="*/ 78 h 100"/>
                      <a:gd name="T62" fmla="*/ 6 w 368"/>
                      <a:gd name="T63" fmla="*/ 85 h 100"/>
                      <a:gd name="T64" fmla="*/ 11 w 368"/>
                      <a:gd name="T65" fmla="*/ 91 h 100"/>
                      <a:gd name="T66" fmla="*/ 16 w 368"/>
                      <a:gd name="T67" fmla="*/ 96 h 100"/>
                      <a:gd name="T68" fmla="*/ 24 w 368"/>
                      <a:gd name="T69" fmla="*/ 99 h 100"/>
                      <a:gd name="T70" fmla="*/ 33 w 368"/>
                      <a:gd name="T71" fmla="*/ 100 h 100"/>
                      <a:gd name="T72" fmla="*/ 336 w 368"/>
                      <a:gd name="T73" fmla="*/ 100 h 1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68"/>
                      <a:gd name="T112" fmla="*/ 0 h 100"/>
                      <a:gd name="T113" fmla="*/ 368 w 368"/>
                      <a:gd name="T114" fmla="*/ 100 h 1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68" h="100">
                        <a:moveTo>
                          <a:pt x="336" y="100"/>
                        </a:moveTo>
                        <a:lnTo>
                          <a:pt x="345" y="99"/>
                        </a:lnTo>
                        <a:lnTo>
                          <a:pt x="352" y="96"/>
                        </a:lnTo>
                        <a:lnTo>
                          <a:pt x="358" y="91"/>
                        </a:lnTo>
                        <a:lnTo>
                          <a:pt x="362" y="85"/>
                        </a:lnTo>
                        <a:lnTo>
                          <a:pt x="365" y="78"/>
                        </a:lnTo>
                        <a:lnTo>
                          <a:pt x="367" y="70"/>
                        </a:lnTo>
                        <a:lnTo>
                          <a:pt x="368" y="60"/>
                        </a:lnTo>
                        <a:lnTo>
                          <a:pt x="368" y="50"/>
                        </a:lnTo>
                        <a:lnTo>
                          <a:pt x="368" y="41"/>
                        </a:lnTo>
                        <a:lnTo>
                          <a:pt x="367" y="31"/>
                        </a:lnTo>
                        <a:lnTo>
                          <a:pt x="365" y="22"/>
                        </a:lnTo>
                        <a:lnTo>
                          <a:pt x="362" y="15"/>
                        </a:lnTo>
                        <a:lnTo>
                          <a:pt x="358" y="8"/>
                        </a:lnTo>
                        <a:lnTo>
                          <a:pt x="352" y="4"/>
                        </a:lnTo>
                        <a:lnTo>
                          <a:pt x="345" y="1"/>
                        </a:lnTo>
                        <a:lnTo>
                          <a:pt x="336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6" y="4"/>
                        </a:lnTo>
                        <a:lnTo>
                          <a:pt x="11" y="8"/>
                        </a:lnTo>
                        <a:lnTo>
                          <a:pt x="6" y="15"/>
                        </a:lnTo>
                        <a:lnTo>
                          <a:pt x="3" y="22"/>
                        </a:lnTo>
                        <a:lnTo>
                          <a:pt x="1" y="31"/>
                        </a:lnTo>
                        <a:lnTo>
                          <a:pt x="0" y="41"/>
                        </a:lnTo>
                        <a:lnTo>
                          <a:pt x="0" y="50"/>
                        </a:lnTo>
                        <a:lnTo>
                          <a:pt x="0" y="60"/>
                        </a:lnTo>
                        <a:lnTo>
                          <a:pt x="1" y="70"/>
                        </a:lnTo>
                        <a:lnTo>
                          <a:pt x="3" y="78"/>
                        </a:lnTo>
                        <a:lnTo>
                          <a:pt x="6" y="85"/>
                        </a:lnTo>
                        <a:lnTo>
                          <a:pt x="11" y="91"/>
                        </a:lnTo>
                        <a:lnTo>
                          <a:pt x="16" y="96"/>
                        </a:lnTo>
                        <a:lnTo>
                          <a:pt x="24" y="99"/>
                        </a:lnTo>
                        <a:lnTo>
                          <a:pt x="33" y="100"/>
                        </a:lnTo>
                        <a:lnTo>
                          <a:pt x="336" y="10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3" name="Freeform 196"/>
                  <p:cNvSpPr>
                    <a:spLocks/>
                  </p:cNvSpPr>
                  <p:nvPr/>
                </p:nvSpPr>
                <p:spPr bwMode="auto">
                  <a:xfrm>
                    <a:off x="1810" y="1440"/>
                    <a:ext cx="117" cy="117"/>
                  </a:xfrm>
                  <a:custGeom>
                    <a:avLst/>
                    <a:gdLst>
                      <a:gd name="T0" fmla="*/ 0 w 117"/>
                      <a:gd name="T1" fmla="*/ 58 h 117"/>
                      <a:gd name="T2" fmla="*/ 1 w 117"/>
                      <a:gd name="T3" fmla="*/ 47 h 117"/>
                      <a:gd name="T4" fmla="*/ 4 w 117"/>
                      <a:gd name="T5" fmla="*/ 36 h 117"/>
                      <a:gd name="T6" fmla="*/ 9 w 117"/>
                      <a:gd name="T7" fmla="*/ 26 h 117"/>
                      <a:gd name="T8" fmla="*/ 17 w 117"/>
                      <a:gd name="T9" fmla="*/ 17 h 117"/>
                      <a:gd name="T10" fmla="*/ 21 w 117"/>
                      <a:gd name="T11" fmla="*/ 13 h 117"/>
                      <a:gd name="T12" fmla="*/ 27 w 117"/>
                      <a:gd name="T13" fmla="*/ 10 h 117"/>
                      <a:gd name="T14" fmla="*/ 31 w 117"/>
                      <a:gd name="T15" fmla="*/ 6 h 117"/>
                      <a:gd name="T16" fmla="*/ 36 w 117"/>
                      <a:gd name="T17" fmla="*/ 4 h 117"/>
                      <a:gd name="T18" fmla="*/ 42 w 117"/>
                      <a:gd name="T19" fmla="*/ 2 h 117"/>
                      <a:gd name="T20" fmla="*/ 47 w 117"/>
                      <a:gd name="T21" fmla="*/ 1 h 117"/>
                      <a:gd name="T22" fmla="*/ 53 w 117"/>
                      <a:gd name="T23" fmla="*/ 0 h 117"/>
                      <a:gd name="T24" fmla="*/ 59 w 117"/>
                      <a:gd name="T25" fmla="*/ 0 h 117"/>
                      <a:gd name="T26" fmla="*/ 65 w 117"/>
                      <a:gd name="T27" fmla="*/ 0 h 117"/>
                      <a:gd name="T28" fmla="*/ 71 w 117"/>
                      <a:gd name="T29" fmla="*/ 1 h 117"/>
                      <a:gd name="T30" fmla="*/ 76 w 117"/>
                      <a:gd name="T31" fmla="*/ 2 h 117"/>
                      <a:gd name="T32" fmla="*/ 82 w 117"/>
                      <a:gd name="T33" fmla="*/ 4 h 117"/>
                      <a:gd name="T34" fmla="*/ 87 w 117"/>
                      <a:gd name="T35" fmla="*/ 6 h 117"/>
                      <a:gd name="T36" fmla="*/ 91 w 117"/>
                      <a:gd name="T37" fmla="*/ 10 h 117"/>
                      <a:gd name="T38" fmla="*/ 97 w 117"/>
                      <a:gd name="T39" fmla="*/ 13 h 117"/>
                      <a:gd name="T40" fmla="*/ 101 w 117"/>
                      <a:gd name="T41" fmla="*/ 17 h 117"/>
                      <a:gd name="T42" fmla="*/ 109 w 117"/>
                      <a:gd name="T43" fmla="*/ 26 h 117"/>
                      <a:gd name="T44" fmla="*/ 113 w 117"/>
                      <a:gd name="T45" fmla="*/ 36 h 117"/>
                      <a:gd name="T46" fmla="*/ 116 w 117"/>
                      <a:gd name="T47" fmla="*/ 47 h 117"/>
                      <a:gd name="T48" fmla="*/ 117 w 117"/>
                      <a:gd name="T49" fmla="*/ 58 h 117"/>
                      <a:gd name="T50" fmla="*/ 116 w 117"/>
                      <a:gd name="T51" fmla="*/ 70 h 117"/>
                      <a:gd name="T52" fmla="*/ 113 w 117"/>
                      <a:gd name="T53" fmla="*/ 81 h 117"/>
                      <a:gd name="T54" fmla="*/ 108 w 117"/>
                      <a:gd name="T55" fmla="*/ 92 h 117"/>
                      <a:gd name="T56" fmla="*/ 100 w 117"/>
                      <a:gd name="T57" fmla="*/ 100 h 117"/>
                      <a:gd name="T58" fmla="*/ 91 w 117"/>
                      <a:gd name="T59" fmla="*/ 108 h 117"/>
                      <a:gd name="T60" fmla="*/ 82 w 117"/>
                      <a:gd name="T61" fmla="*/ 113 h 117"/>
                      <a:gd name="T62" fmla="*/ 71 w 117"/>
                      <a:gd name="T63" fmla="*/ 116 h 117"/>
                      <a:gd name="T64" fmla="*/ 59 w 117"/>
                      <a:gd name="T65" fmla="*/ 117 h 117"/>
                      <a:gd name="T66" fmla="*/ 53 w 117"/>
                      <a:gd name="T67" fmla="*/ 117 h 117"/>
                      <a:gd name="T68" fmla="*/ 47 w 117"/>
                      <a:gd name="T69" fmla="*/ 116 h 117"/>
                      <a:gd name="T70" fmla="*/ 42 w 117"/>
                      <a:gd name="T71" fmla="*/ 115 h 117"/>
                      <a:gd name="T72" fmla="*/ 36 w 117"/>
                      <a:gd name="T73" fmla="*/ 113 h 117"/>
                      <a:gd name="T74" fmla="*/ 31 w 117"/>
                      <a:gd name="T75" fmla="*/ 110 h 117"/>
                      <a:gd name="T76" fmla="*/ 27 w 117"/>
                      <a:gd name="T77" fmla="*/ 108 h 117"/>
                      <a:gd name="T78" fmla="*/ 21 w 117"/>
                      <a:gd name="T79" fmla="*/ 104 h 117"/>
                      <a:gd name="T80" fmla="*/ 17 w 117"/>
                      <a:gd name="T81" fmla="*/ 100 h 117"/>
                      <a:gd name="T82" fmla="*/ 9 w 117"/>
                      <a:gd name="T83" fmla="*/ 90 h 117"/>
                      <a:gd name="T84" fmla="*/ 4 w 117"/>
                      <a:gd name="T85" fmla="*/ 81 h 117"/>
                      <a:gd name="T86" fmla="*/ 1 w 117"/>
                      <a:gd name="T87" fmla="*/ 70 h 117"/>
                      <a:gd name="T88" fmla="*/ 0 w 117"/>
                      <a:gd name="T89" fmla="*/ 58 h 11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17"/>
                      <a:gd name="T136" fmla="*/ 0 h 117"/>
                      <a:gd name="T137" fmla="*/ 117 w 117"/>
                      <a:gd name="T138" fmla="*/ 117 h 11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17" h="117">
                        <a:moveTo>
                          <a:pt x="0" y="58"/>
                        </a:moveTo>
                        <a:lnTo>
                          <a:pt x="1" y="47"/>
                        </a:lnTo>
                        <a:lnTo>
                          <a:pt x="4" y="36"/>
                        </a:lnTo>
                        <a:lnTo>
                          <a:pt x="9" y="26"/>
                        </a:lnTo>
                        <a:lnTo>
                          <a:pt x="17" y="17"/>
                        </a:lnTo>
                        <a:lnTo>
                          <a:pt x="21" y="13"/>
                        </a:lnTo>
                        <a:lnTo>
                          <a:pt x="27" y="10"/>
                        </a:lnTo>
                        <a:lnTo>
                          <a:pt x="31" y="6"/>
                        </a:lnTo>
                        <a:lnTo>
                          <a:pt x="36" y="4"/>
                        </a:lnTo>
                        <a:lnTo>
                          <a:pt x="42" y="2"/>
                        </a:lnTo>
                        <a:lnTo>
                          <a:pt x="47" y="1"/>
                        </a:lnTo>
                        <a:lnTo>
                          <a:pt x="53" y="0"/>
                        </a:lnTo>
                        <a:lnTo>
                          <a:pt x="59" y="0"/>
                        </a:lnTo>
                        <a:lnTo>
                          <a:pt x="65" y="0"/>
                        </a:lnTo>
                        <a:lnTo>
                          <a:pt x="71" y="1"/>
                        </a:lnTo>
                        <a:lnTo>
                          <a:pt x="76" y="2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1" y="10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9" y="26"/>
                        </a:lnTo>
                        <a:lnTo>
                          <a:pt x="113" y="36"/>
                        </a:lnTo>
                        <a:lnTo>
                          <a:pt x="116" y="47"/>
                        </a:lnTo>
                        <a:lnTo>
                          <a:pt x="117" y="58"/>
                        </a:lnTo>
                        <a:lnTo>
                          <a:pt x="116" y="70"/>
                        </a:lnTo>
                        <a:lnTo>
                          <a:pt x="113" y="81"/>
                        </a:lnTo>
                        <a:lnTo>
                          <a:pt x="108" y="92"/>
                        </a:lnTo>
                        <a:lnTo>
                          <a:pt x="100" y="100"/>
                        </a:lnTo>
                        <a:lnTo>
                          <a:pt x="91" y="108"/>
                        </a:lnTo>
                        <a:lnTo>
                          <a:pt x="82" y="113"/>
                        </a:lnTo>
                        <a:lnTo>
                          <a:pt x="71" y="116"/>
                        </a:lnTo>
                        <a:lnTo>
                          <a:pt x="59" y="117"/>
                        </a:lnTo>
                        <a:lnTo>
                          <a:pt x="53" y="117"/>
                        </a:lnTo>
                        <a:lnTo>
                          <a:pt x="47" y="116"/>
                        </a:lnTo>
                        <a:lnTo>
                          <a:pt x="42" y="115"/>
                        </a:lnTo>
                        <a:lnTo>
                          <a:pt x="36" y="113"/>
                        </a:lnTo>
                        <a:lnTo>
                          <a:pt x="31" y="110"/>
                        </a:lnTo>
                        <a:lnTo>
                          <a:pt x="27" y="108"/>
                        </a:lnTo>
                        <a:lnTo>
                          <a:pt x="21" y="104"/>
                        </a:lnTo>
                        <a:lnTo>
                          <a:pt x="17" y="100"/>
                        </a:lnTo>
                        <a:lnTo>
                          <a:pt x="9" y="90"/>
                        </a:lnTo>
                        <a:lnTo>
                          <a:pt x="4" y="81"/>
                        </a:lnTo>
                        <a:lnTo>
                          <a:pt x="1" y="70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4" name="Freeform 197"/>
                  <p:cNvSpPr>
                    <a:spLocks/>
                  </p:cNvSpPr>
                  <p:nvPr/>
                </p:nvSpPr>
                <p:spPr bwMode="auto">
                  <a:xfrm>
                    <a:off x="1825" y="1454"/>
                    <a:ext cx="88" cy="88"/>
                  </a:xfrm>
                  <a:custGeom>
                    <a:avLst/>
                    <a:gdLst>
                      <a:gd name="T0" fmla="*/ 44 w 88"/>
                      <a:gd name="T1" fmla="*/ 88 h 88"/>
                      <a:gd name="T2" fmla="*/ 53 w 88"/>
                      <a:gd name="T3" fmla="*/ 87 h 88"/>
                      <a:gd name="T4" fmla="*/ 61 w 88"/>
                      <a:gd name="T5" fmla="*/ 85 h 88"/>
                      <a:gd name="T6" fmla="*/ 69 w 88"/>
                      <a:gd name="T7" fmla="*/ 81 h 88"/>
                      <a:gd name="T8" fmla="*/ 75 w 88"/>
                      <a:gd name="T9" fmla="*/ 75 h 88"/>
                      <a:gd name="T10" fmla="*/ 81 w 88"/>
                      <a:gd name="T11" fmla="*/ 69 h 88"/>
                      <a:gd name="T12" fmla="*/ 85 w 88"/>
                      <a:gd name="T13" fmla="*/ 61 h 88"/>
                      <a:gd name="T14" fmla="*/ 87 w 88"/>
                      <a:gd name="T15" fmla="*/ 53 h 88"/>
                      <a:gd name="T16" fmla="*/ 88 w 88"/>
                      <a:gd name="T17" fmla="*/ 44 h 88"/>
                      <a:gd name="T18" fmla="*/ 87 w 88"/>
                      <a:gd name="T19" fmla="*/ 36 h 88"/>
                      <a:gd name="T20" fmla="*/ 85 w 88"/>
                      <a:gd name="T21" fmla="*/ 27 h 88"/>
                      <a:gd name="T22" fmla="*/ 81 w 88"/>
                      <a:gd name="T23" fmla="*/ 19 h 88"/>
                      <a:gd name="T24" fmla="*/ 75 w 88"/>
                      <a:gd name="T25" fmla="*/ 13 h 88"/>
                      <a:gd name="T26" fmla="*/ 69 w 88"/>
                      <a:gd name="T27" fmla="*/ 8 h 88"/>
                      <a:gd name="T28" fmla="*/ 61 w 88"/>
                      <a:gd name="T29" fmla="*/ 3 h 88"/>
                      <a:gd name="T30" fmla="*/ 53 w 88"/>
                      <a:gd name="T31" fmla="*/ 1 h 88"/>
                      <a:gd name="T32" fmla="*/ 44 w 88"/>
                      <a:gd name="T33" fmla="*/ 0 h 88"/>
                      <a:gd name="T34" fmla="*/ 35 w 88"/>
                      <a:gd name="T35" fmla="*/ 1 h 88"/>
                      <a:gd name="T36" fmla="*/ 27 w 88"/>
                      <a:gd name="T37" fmla="*/ 3 h 88"/>
                      <a:gd name="T38" fmla="*/ 19 w 88"/>
                      <a:gd name="T39" fmla="*/ 8 h 88"/>
                      <a:gd name="T40" fmla="*/ 13 w 88"/>
                      <a:gd name="T41" fmla="*/ 13 h 88"/>
                      <a:gd name="T42" fmla="*/ 7 w 88"/>
                      <a:gd name="T43" fmla="*/ 19 h 88"/>
                      <a:gd name="T44" fmla="*/ 3 w 88"/>
                      <a:gd name="T45" fmla="*/ 27 h 88"/>
                      <a:gd name="T46" fmla="*/ 1 w 88"/>
                      <a:gd name="T47" fmla="*/ 36 h 88"/>
                      <a:gd name="T48" fmla="*/ 0 w 88"/>
                      <a:gd name="T49" fmla="*/ 44 h 88"/>
                      <a:gd name="T50" fmla="*/ 1 w 88"/>
                      <a:gd name="T51" fmla="*/ 53 h 88"/>
                      <a:gd name="T52" fmla="*/ 3 w 88"/>
                      <a:gd name="T53" fmla="*/ 61 h 88"/>
                      <a:gd name="T54" fmla="*/ 7 w 88"/>
                      <a:gd name="T55" fmla="*/ 69 h 88"/>
                      <a:gd name="T56" fmla="*/ 13 w 88"/>
                      <a:gd name="T57" fmla="*/ 75 h 88"/>
                      <a:gd name="T58" fmla="*/ 19 w 88"/>
                      <a:gd name="T59" fmla="*/ 81 h 88"/>
                      <a:gd name="T60" fmla="*/ 27 w 88"/>
                      <a:gd name="T61" fmla="*/ 85 h 88"/>
                      <a:gd name="T62" fmla="*/ 35 w 88"/>
                      <a:gd name="T63" fmla="*/ 87 h 88"/>
                      <a:gd name="T64" fmla="*/ 44 w 88"/>
                      <a:gd name="T65" fmla="*/ 88 h 8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8"/>
                      <a:gd name="T100" fmla="*/ 0 h 88"/>
                      <a:gd name="T101" fmla="*/ 88 w 88"/>
                      <a:gd name="T102" fmla="*/ 88 h 8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8" h="88">
                        <a:moveTo>
                          <a:pt x="44" y="88"/>
                        </a:moveTo>
                        <a:lnTo>
                          <a:pt x="53" y="87"/>
                        </a:lnTo>
                        <a:lnTo>
                          <a:pt x="61" y="85"/>
                        </a:lnTo>
                        <a:lnTo>
                          <a:pt x="69" y="81"/>
                        </a:lnTo>
                        <a:lnTo>
                          <a:pt x="75" y="75"/>
                        </a:lnTo>
                        <a:lnTo>
                          <a:pt x="81" y="69"/>
                        </a:lnTo>
                        <a:lnTo>
                          <a:pt x="85" y="61"/>
                        </a:lnTo>
                        <a:lnTo>
                          <a:pt x="87" y="53"/>
                        </a:lnTo>
                        <a:lnTo>
                          <a:pt x="88" y="44"/>
                        </a:lnTo>
                        <a:lnTo>
                          <a:pt x="87" y="36"/>
                        </a:lnTo>
                        <a:lnTo>
                          <a:pt x="85" y="27"/>
                        </a:lnTo>
                        <a:lnTo>
                          <a:pt x="81" y="19"/>
                        </a:lnTo>
                        <a:lnTo>
                          <a:pt x="75" y="13"/>
                        </a:lnTo>
                        <a:lnTo>
                          <a:pt x="69" y="8"/>
                        </a:lnTo>
                        <a:lnTo>
                          <a:pt x="61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8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3" y="27"/>
                        </a:lnTo>
                        <a:lnTo>
                          <a:pt x="1" y="36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3" y="61"/>
                        </a:lnTo>
                        <a:lnTo>
                          <a:pt x="7" y="69"/>
                        </a:lnTo>
                        <a:lnTo>
                          <a:pt x="13" y="75"/>
                        </a:lnTo>
                        <a:lnTo>
                          <a:pt x="19" y="81"/>
                        </a:lnTo>
                        <a:lnTo>
                          <a:pt x="27" y="85"/>
                        </a:lnTo>
                        <a:lnTo>
                          <a:pt x="35" y="87"/>
                        </a:lnTo>
                        <a:lnTo>
                          <a:pt x="44" y="8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5" name="Freeform 198"/>
                  <p:cNvSpPr>
                    <a:spLocks/>
                  </p:cNvSpPr>
                  <p:nvPr/>
                </p:nvSpPr>
                <p:spPr bwMode="auto">
                  <a:xfrm>
                    <a:off x="1036" y="1624"/>
                    <a:ext cx="108" cy="105"/>
                  </a:xfrm>
                  <a:custGeom>
                    <a:avLst/>
                    <a:gdLst>
                      <a:gd name="T0" fmla="*/ 43 w 108"/>
                      <a:gd name="T1" fmla="*/ 32 h 105"/>
                      <a:gd name="T2" fmla="*/ 35 w 108"/>
                      <a:gd name="T3" fmla="*/ 39 h 105"/>
                      <a:gd name="T4" fmla="*/ 30 w 108"/>
                      <a:gd name="T5" fmla="*/ 48 h 105"/>
                      <a:gd name="T6" fmla="*/ 29 w 108"/>
                      <a:gd name="T7" fmla="*/ 56 h 105"/>
                      <a:gd name="T8" fmla="*/ 31 w 108"/>
                      <a:gd name="T9" fmla="*/ 65 h 105"/>
                      <a:gd name="T10" fmla="*/ 37 w 108"/>
                      <a:gd name="T11" fmla="*/ 71 h 105"/>
                      <a:gd name="T12" fmla="*/ 47 w 108"/>
                      <a:gd name="T13" fmla="*/ 76 h 105"/>
                      <a:gd name="T14" fmla="*/ 56 w 108"/>
                      <a:gd name="T15" fmla="*/ 76 h 105"/>
                      <a:gd name="T16" fmla="*/ 71 w 108"/>
                      <a:gd name="T17" fmla="*/ 70 h 105"/>
                      <a:gd name="T18" fmla="*/ 80 w 108"/>
                      <a:gd name="T19" fmla="*/ 54 h 105"/>
                      <a:gd name="T20" fmla="*/ 78 w 108"/>
                      <a:gd name="T21" fmla="*/ 41 h 105"/>
                      <a:gd name="T22" fmla="*/ 72 w 108"/>
                      <a:gd name="T23" fmla="*/ 34 h 105"/>
                      <a:gd name="T24" fmla="*/ 63 w 108"/>
                      <a:gd name="T25" fmla="*/ 29 h 105"/>
                      <a:gd name="T26" fmla="*/ 53 w 108"/>
                      <a:gd name="T27" fmla="*/ 29 h 105"/>
                      <a:gd name="T28" fmla="*/ 48 w 108"/>
                      <a:gd name="T29" fmla="*/ 30 h 105"/>
                      <a:gd name="T30" fmla="*/ 39 w 108"/>
                      <a:gd name="T31" fmla="*/ 2 h 105"/>
                      <a:gd name="T32" fmla="*/ 50 w 108"/>
                      <a:gd name="T33" fmla="*/ 0 h 105"/>
                      <a:gd name="T34" fmla="*/ 61 w 108"/>
                      <a:gd name="T35" fmla="*/ 0 h 105"/>
                      <a:gd name="T36" fmla="*/ 71 w 108"/>
                      <a:gd name="T37" fmla="*/ 2 h 105"/>
                      <a:gd name="T38" fmla="*/ 81 w 108"/>
                      <a:gd name="T39" fmla="*/ 7 h 105"/>
                      <a:gd name="T40" fmla="*/ 97 w 108"/>
                      <a:gd name="T41" fmla="*/ 20 h 105"/>
                      <a:gd name="T42" fmla="*/ 107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6 h 105"/>
                      <a:gd name="T48" fmla="*/ 97 w 108"/>
                      <a:gd name="T49" fmla="*/ 84 h 105"/>
                      <a:gd name="T50" fmla="*/ 90 w 108"/>
                      <a:gd name="T51" fmla="*/ 92 h 105"/>
                      <a:gd name="T52" fmla="*/ 80 w 108"/>
                      <a:gd name="T53" fmla="*/ 98 h 105"/>
                      <a:gd name="T54" fmla="*/ 70 w 108"/>
                      <a:gd name="T55" fmla="*/ 102 h 105"/>
                      <a:gd name="T56" fmla="*/ 49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6 h 105"/>
                      <a:gd name="T62" fmla="*/ 2 w 108"/>
                      <a:gd name="T63" fmla="*/ 68 h 105"/>
                      <a:gd name="T64" fmla="*/ 1 w 108"/>
                      <a:gd name="T65" fmla="*/ 48 h 105"/>
                      <a:gd name="T66" fmla="*/ 8 w 108"/>
                      <a:gd name="T67" fmla="*/ 28 h 105"/>
                      <a:gd name="T68" fmla="*/ 21 w 108"/>
                      <a:gd name="T69" fmla="*/ 13 h 105"/>
                      <a:gd name="T70" fmla="*/ 39 w 108"/>
                      <a:gd name="T71" fmla="*/ 2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3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1" y="43"/>
                        </a:lnTo>
                        <a:lnTo>
                          <a:pt x="30" y="48"/>
                        </a:lnTo>
                        <a:lnTo>
                          <a:pt x="29" y="52"/>
                        </a:lnTo>
                        <a:lnTo>
                          <a:pt x="29" y="56"/>
                        </a:lnTo>
                        <a:lnTo>
                          <a:pt x="30" y="60"/>
                        </a:lnTo>
                        <a:lnTo>
                          <a:pt x="31" y="65"/>
                        </a:lnTo>
                        <a:lnTo>
                          <a:pt x="35" y="68"/>
                        </a:lnTo>
                        <a:lnTo>
                          <a:pt x="37" y="71"/>
                        </a:lnTo>
                        <a:lnTo>
                          <a:pt x="41" y="73"/>
                        </a:lnTo>
                        <a:lnTo>
                          <a:pt x="47" y="76"/>
                        </a:lnTo>
                        <a:lnTo>
                          <a:pt x="52" y="76"/>
                        </a:lnTo>
                        <a:lnTo>
                          <a:pt x="56" y="76"/>
                        </a:lnTo>
                        <a:lnTo>
                          <a:pt x="62" y="74"/>
                        </a:lnTo>
                        <a:lnTo>
                          <a:pt x="71" y="70"/>
                        </a:lnTo>
                        <a:lnTo>
                          <a:pt x="77" y="63"/>
                        </a:lnTo>
                        <a:lnTo>
                          <a:pt x="80" y="54"/>
                        </a:lnTo>
                        <a:lnTo>
                          <a:pt x="79" y="45"/>
                        </a:lnTo>
                        <a:lnTo>
                          <a:pt x="78" y="41"/>
                        </a:lnTo>
                        <a:lnTo>
                          <a:pt x="76" y="37"/>
                        </a:lnTo>
                        <a:lnTo>
                          <a:pt x="72" y="34"/>
                        </a:lnTo>
                        <a:lnTo>
                          <a:pt x="68" y="31"/>
                        </a:lnTo>
                        <a:lnTo>
                          <a:pt x="63" y="29"/>
                        </a:lnTo>
                        <a:lnTo>
                          <a:pt x="58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40" y="2"/>
                        </a:lnTo>
                        <a:lnTo>
                          <a:pt x="39" y="2"/>
                        </a:lnTo>
                        <a:lnTo>
                          <a:pt x="44" y="1"/>
                        </a:lnTo>
                        <a:lnTo>
                          <a:pt x="50" y="0"/>
                        </a:lnTo>
                        <a:lnTo>
                          <a:pt x="55" y="0"/>
                        </a:lnTo>
                        <a:lnTo>
                          <a:pt x="61" y="0"/>
                        </a:lnTo>
                        <a:lnTo>
                          <a:pt x="66" y="1"/>
                        </a:lnTo>
                        <a:lnTo>
                          <a:pt x="71" y="2"/>
                        </a:lnTo>
                        <a:lnTo>
                          <a:pt x="76" y="4"/>
                        </a:lnTo>
                        <a:lnTo>
                          <a:pt x="81" y="7"/>
                        </a:lnTo>
                        <a:lnTo>
                          <a:pt x="90" y="12"/>
                        </a:lnTo>
                        <a:lnTo>
                          <a:pt x="97" y="20"/>
                        </a:lnTo>
                        <a:lnTo>
                          <a:pt x="103" y="27"/>
                        </a:lnTo>
                        <a:lnTo>
                          <a:pt x="107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7" y="66"/>
                        </a:lnTo>
                        <a:lnTo>
                          <a:pt x="103" y="76"/>
                        </a:lnTo>
                        <a:lnTo>
                          <a:pt x="100" y="80"/>
                        </a:lnTo>
                        <a:lnTo>
                          <a:pt x="97" y="84"/>
                        </a:lnTo>
                        <a:lnTo>
                          <a:pt x="93" y="88"/>
                        </a:lnTo>
                        <a:lnTo>
                          <a:pt x="90" y="92"/>
                        </a:lnTo>
                        <a:lnTo>
                          <a:pt x="85" y="95"/>
                        </a:lnTo>
                        <a:lnTo>
                          <a:pt x="80" y="98"/>
                        </a:lnTo>
                        <a:lnTo>
                          <a:pt x="76" y="100"/>
                        </a:lnTo>
                        <a:lnTo>
                          <a:pt x="70" y="102"/>
                        </a:lnTo>
                        <a:lnTo>
                          <a:pt x="59" y="105"/>
                        </a:lnTo>
                        <a:lnTo>
                          <a:pt x="49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6"/>
                        </a:lnTo>
                        <a:lnTo>
                          <a:pt x="7" y="78"/>
                        </a:lnTo>
                        <a:lnTo>
                          <a:pt x="2" y="68"/>
                        </a:lnTo>
                        <a:lnTo>
                          <a:pt x="0" y="58"/>
                        </a:lnTo>
                        <a:lnTo>
                          <a:pt x="1" y="48"/>
                        </a:lnTo>
                        <a:lnTo>
                          <a:pt x="3" y="38"/>
                        </a:lnTo>
                        <a:lnTo>
                          <a:pt x="8" y="28"/>
                        </a:lnTo>
                        <a:lnTo>
                          <a:pt x="13" y="21"/>
                        </a:lnTo>
                        <a:lnTo>
                          <a:pt x="21" y="13"/>
                        </a:lnTo>
                        <a:lnTo>
                          <a:pt x="29" y="7"/>
                        </a:lnTo>
                        <a:lnTo>
                          <a:pt x="39" y="2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6" name="Freeform 199"/>
                  <p:cNvSpPr>
                    <a:spLocks/>
                  </p:cNvSpPr>
                  <p:nvPr/>
                </p:nvSpPr>
                <p:spPr bwMode="auto">
                  <a:xfrm>
                    <a:off x="2611" y="1623"/>
                    <a:ext cx="108" cy="105"/>
                  </a:xfrm>
                  <a:custGeom>
                    <a:avLst/>
                    <a:gdLst>
                      <a:gd name="T0" fmla="*/ 42 w 108"/>
                      <a:gd name="T1" fmla="*/ 32 h 105"/>
                      <a:gd name="T2" fmla="*/ 35 w 108"/>
                      <a:gd name="T3" fmla="*/ 39 h 105"/>
                      <a:gd name="T4" fmla="*/ 29 w 108"/>
                      <a:gd name="T5" fmla="*/ 47 h 105"/>
                      <a:gd name="T6" fmla="*/ 28 w 108"/>
                      <a:gd name="T7" fmla="*/ 56 h 105"/>
                      <a:gd name="T8" fmla="*/ 32 w 108"/>
                      <a:gd name="T9" fmla="*/ 65 h 105"/>
                      <a:gd name="T10" fmla="*/ 37 w 108"/>
                      <a:gd name="T11" fmla="*/ 71 h 105"/>
                      <a:gd name="T12" fmla="*/ 46 w 108"/>
                      <a:gd name="T13" fmla="*/ 75 h 105"/>
                      <a:gd name="T14" fmla="*/ 55 w 108"/>
                      <a:gd name="T15" fmla="*/ 75 h 105"/>
                      <a:gd name="T16" fmla="*/ 66 w 108"/>
                      <a:gd name="T17" fmla="*/ 72 h 105"/>
                      <a:gd name="T18" fmla="*/ 74 w 108"/>
                      <a:gd name="T19" fmla="*/ 67 h 105"/>
                      <a:gd name="T20" fmla="*/ 79 w 108"/>
                      <a:gd name="T21" fmla="*/ 58 h 105"/>
                      <a:gd name="T22" fmla="*/ 80 w 108"/>
                      <a:gd name="T23" fmla="*/ 50 h 105"/>
                      <a:gd name="T24" fmla="*/ 77 w 108"/>
                      <a:gd name="T25" fmla="*/ 41 h 105"/>
                      <a:gd name="T26" fmla="*/ 71 w 108"/>
                      <a:gd name="T27" fmla="*/ 35 h 105"/>
                      <a:gd name="T28" fmla="*/ 63 w 108"/>
                      <a:gd name="T29" fmla="*/ 30 h 105"/>
                      <a:gd name="T30" fmla="*/ 53 w 108"/>
                      <a:gd name="T31" fmla="*/ 29 h 105"/>
                      <a:gd name="T32" fmla="*/ 48 w 108"/>
                      <a:gd name="T33" fmla="*/ 30 h 105"/>
                      <a:gd name="T34" fmla="*/ 39 w 108"/>
                      <a:gd name="T35" fmla="*/ 3 h 105"/>
                      <a:gd name="T36" fmla="*/ 61 w 108"/>
                      <a:gd name="T37" fmla="*/ 0 h 105"/>
                      <a:gd name="T38" fmla="*/ 80 w 108"/>
                      <a:gd name="T39" fmla="*/ 5 h 105"/>
                      <a:gd name="T40" fmla="*/ 96 w 108"/>
                      <a:gd name="T41" fmla="*/ 18 h 105"/>
                      <a:gd name="T42" fmla="*/ 106 w 108"/>
                      <a:gd name="T43" fmla="*/ 37 h 105"/>
                      <a:gd name="T44" fmla="*/ 108 w 108"/>
                      <a:gd name="T45" fmla="*/ 56 h 105"/>
                      <a:gd name="T46" fmla="*/ 103 w 108"/>
                      <a:gd name="T47" fmla="*/ 75 h 105"/>
                      <a:gd name="T48" fmla="*/ 96 w 108"/>
                      <a:gd name="T49" fmla="*/ 84 h 105"/>
                      <a:gd name="T50" fmla="*/ 89 w 108"/>
                      <a:gd name="T51" fmla="*/ 92 h 105"/>
                      <a:gd name="T52" fmla="*/ 79 w 108"/>
                      <a:gd name="T53" fmla="*/ 98 h 105"/>
                      <a:gd name="T54" fmla="*/ 69 w 108"/>
                      <a:gd name="T55" fmla="*/ 102 h 105"/>
                      <a:gd name="T56" fmla="*/ 48 w 108"/>
                      <a:gd name="T57" fmla="*/ 105 h 105"/>
                      <a:gd name="T58" fmla="*/ 28 w 108"/>
                      <a:gd name="T59" fmla="*/ 99 h 105"/>
                      <a:gd name="T60" fmla="*/ 12 w 108"/>
                      <a:gd name="T61" fmla="*/ 87 h 105"/>
                      <a:gd name="T62" fmla="*/ 2 w 108"/>
                      <a:gd name="T63" fmla="*/ 69 h 105"/>
                      <a:gd name="T64" fmla="*/ 0 w 108"/>
                      <a:gd name="T65" fmla="*/ 49 h 105"/>
                      <a:gd name="T66" fmla="*/ 7 w 108"/>
                      <a:gd name="T67" fmla="*/ 29 h 105"/>
                      <a:gd name="T68" fmla="*/ 20 w 108"/>
                      <a:gd name="T69" fmla="*/ 13 h 105"/>
                      <a:gd name="T70" fmla="*/ 39 w 108"/>
                      <a:gd name="T71" fmla="*/ 3 h 10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8"/>
                      <a:gd name="T109" fmla="*/ 0 h 105"/>
                      <a:gd name="T110" fmla="*/ 108 w 108"/>
                      <a:gd name="T111" fmla="*/ 105 h 10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8" h="105">
                        <a:moveTo>
                          <a:pt x="48" y="30"/>
                        </a:moveTo>
                        <a:lnTo>
                          <a:pt x="42" y="32"/>
                        </a:lnTo>
                        <a:lnTo>
                          <a:pt x="38" y="35"/>
                        </a:lnTo>
                        <a:lnTo>
                          <a:pt x="35" y="39"/>
                        </a:lnTo>
                        <a:lnTo>
                          <a:pt x="32" y="43"/>
                        </a:lnTo>
                        <a:lnTo>
                          <a:pt x="29" y="47"/>
                        </a:lnTo>
                        <a:lnTo>
                          <a:pt x="29" y="52"/>
                        </a:lnTo>
                        <a:lnTo>
                          <a:pt x="28" y="56"/>
                        </a:lnTo>
                        <a:lnTo>
                          <a:pt x="29" y="60"/>
                        </a:lnTo>
                        <a:lnTo>
                          <a:pt x="32" y="65"/>
                        </a:lnTo>
                        <a:lnTo>
                          <a:pt x="34" y="68"/>
                        </a:lnTo>
                        <a:lnTo>
                          <a:pt x="37" y="71"/>
                        </a:lnTo>
                        <a:lnTo>
                          <a:pt x="40" y="73"/>
                        </a:lnTo>
                        <a:lnTo>
                          <a:pt x="46" y="75"/>
                        </a:lnTo>
                        <a:lnTo>
                          <a:pt x="51" y="75"/>
                        </a:lnTo>
                        <a:lnTo>
                          <a:pt x="55" y="75"/>
                        </a:lnTo>
                        <a:lnTo>
                          <a:pt x="61" y="74"/>
                        </a:lnTo>
                        <a:lnTo>
                          <a:pt x="66" y="72"/>
                        </a:lnTo>
                        <a:lnTo>
                          <a:pt x="70" y="70"/>
                        </a:lnTo>
                        <a:lnTo>
                          <a:pt x="74" y="67"/>
                        </a:lnTo>
                        <a:lnTo>
                          <a:pt x="77" y="63"/>
                        </a:lnTo>
                        <a:lnTo>
                          <a:pt x="79" y="58"/>
                        </a:lnTo>
                        <a:lnTo>
                          <a:pt x="80" y="54"/>
                        </a:lnTo>
                        <a:lnTo>
                          <a:pt x="80" y="50"/>
                        </a:lnTo>
                        <a:lnTo>
                          <a:pt x="79" y="45"/>
                        </a:lnTo>
                        <a:lnTo>
                          <a:pt x="77" y="41"/>
                        </a:lnTo>
                        <a:lnTo>
                          <a:pt x="75" y="38"/>
                        </a:lnTo>
                        <a:lnTo>
                          <a:pt x="71" y="35"/>
                        </a:lnTo>
                        <a:lnTo>
                          <a:pt x="67" y="32"/>
                        </a:lnTo>
                        <a:lnTo>
                          <a:pt x="63" y="30"/>
                        </a:lnTo>
                        <a:lnTo>
                          <a:pt x="57" y="29"/>
                        </a:lnTo>
                        <a:lnTo>
                          <a:pt x="53" y="29"/>
                        </a:lnTo>
                        <a:lnTo>
                          <a:pt x="48" y="30"/>
                        </a:lnTo>
                        <a:lnTo>
                          <a:pt x="39" y="3"/>
                        </a:lnTo>
                        <a:lnTo>
                          <a:pt x="50" y="1"/>
                        </a:lnTo>
                        <a:lnTo>
                          <a:pt x="61" y="0"/>
                        </a:lnTo>
                        <a:lnTo>
                          <a:pt x="70" y="2"/>
                        </a:lnTo>
                        <a:lnTo>
                          <a:pt x="80" y="5"/>
                        </a:lnTo>
                        <a:lnTo>
                          <a:pt x="89" y="11"/>
                        </a:lnTo>
                        <a:lnTo>
                          <a:pt x="96" y="18"/>
                        </a:lnTo>
                        <a:lnTo>
                          <a:pt x="102" y="27"/>
                        </a:lnTo>
                        <a:lnTo>
                          <a:pt x="106" y="37"/>
                        </a:lnTo>
                        <a:lnTo>
                          <a:pt x="108" y="46"/>
                        </a:lnTo>
                        <a:lnTo>
                          <a:pt x="108" y="56"/>
                        </a:lnTo>
                        <a:lnTo>
                          <a:pt x="106" y="66"/>
                        </a:lnTo>
                        <a:lnTo>
                          <a:pt x="103" y="75"/>
                        </a:lnTo>
                        <a:lnTo>
                          <a:pt x="99" y="80"/>
                        </a:lnTo>
                        <a:lnTo>
                          <a:pt x="96" y="84"/>
                        </a:lnTo>
                        <a:lnTo>
                          <a:pt x="93" y="88"/>
                        </a:lnTo>
                        <a:lnTo>
                          <a:pt x="89" y="92"/>
                        </a:lnTo>
                        <a:lnTo>
                          <a:pt x="84" y="95"/>
                        </a:lnTo>
                        <a:lnTo>
                          <a:pt x="79" y="98"/>
                        </a:lnTo>
                        <a:lnTo>
                          <a:pt x="75" y="100"/>
                        </a:lnTo>
                        <a:lnTo>
                          <a:pt x="69" y="102"/>
                        </a:lnTo>
                        <a:lnTo>
                          <a:pt x="59" y="105"/>
                        </a:lnTo>
                        <a:lnTo>
                          <a:pt x="48" y="105"/>
                        </a:lnTo>
                        <a:lnTo>
                          <a:pt x="38" y="102"/>
                        </a:lnTo>
                        <a:lnTo>
                          <a:pt x="28" y="99"/>
                        </a:lnTo>
                        <a:lnTo>
                          <a:pt x="20" y="94"/>
                        </a:lnTo>
                        <a:lnTo>
                          <a:pt x="12" y="87"/>
                        </a:lnTo>
                        <a:lnTo>
                          <a:pt x="7" y="79"/>
                        </a:lnTo>
                        <a:lnTo>
                          <a:pt x="2" y="69"/>
                        </a:lnTo>
                        <a:lnTo>
                          <a:pt x="0" y="58"/>
                        </a:lnTo>
                        <a:lnTo>
                          <a:pt x="0" y="49"/>
                        </a:lnTo>
                        <a:lnTo>
                          <a:pt x="2" y="38"/>
                        </a:lnTo>
                        <a:lnTo>
                          <a:pt x="7" y="29"/>
                        </a:lnTo>
                        <a:lnTo>
                          <a:pt x="12" y="21"/>
                        </a:lnTo>
                        <a:lnTo>
                          <a:pt x="20" y="13"/>
                        </a:lnTo>
                        <a:lnTo>
                          <a:pt x="28" y="8"/>
                        </a:lnTo>
                        <a:lnTo>
                          <a:pt x="39" y="3"/>
                        </a:lnTo>
                        <a:lnTo>
                          <a:pt x="48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7" name="Freeform 200"/>
                  <p:cNvSpPr>
                    <a:spLocks/>
                  </p:cNvSpPr>
                  <p:nvPr/>
                </p:nvSpPr>
                <p:spPr bwMode="auto">
                  <a:xfrm>
                    <a:off x="82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5 h 1029"/>
                      <a:gd name="T4" fmla="*/ 271 w 539"/>
                      <a:gd name="T5" fmla="*/ 17 h 1029"/>
                      <a:gd name="T6" fmla="*/ 266 w 539"/>
                      <a:gd name="T7" fmla="*/ 0 h 1029"/>
                      <a:gd name="T8" fmla="*/ 261 w 539"/>
                      <a:gd name="T9" fmla="*/ 17 h 1029"/>
                      <a:gd name="T10" fmla="*/ 257 w 539"/>
                      <a:gd name="T11" fmla="*/ 35 h 1029"/>
                      <a:gd name="T12" fmla="*/ 1 w 539"/>
                      <a:gd name="T13" fmla="*/ 1020 h 1029"/>
                      <a:gd name="T14" fmla="*/ 0 w 539"/>
                      <a:gd name="T15" fmla="*/ 1025 h 1029"/>
                      <a:gd name="T16" fmla="*/ 6 w 539"/>
                      <a:gd name="T17" fmla="*/ 1026 h 1029"/>
                      <a:gd name="T18" fmla="*/ 14 w 539"/>
                      <a:gd name="T19" fmla="*/ 1028 h 1029"/>
                      <a:gd name="T20" fmla="*/ 19 w 539"/>
                      <a:gd name="T21" fmla="*/ 1029 h 1029"/>
                      <a:gd name="T22" fmla="*/ 20 w 539"/>
                      <a:gd name="T23" fmla="*/ 1025 h 1029"/>
                      <a:gd name="T24" fmla="*/ 266 w 539"/>
                      <a:gd name="T25" fmla="*/ 75 h 1029"/>
                      <a:gd name="T26" fmla="*/ 520 w 539"/>
                      <a:gd name="T27" fmla="*/ 1025 h 1029"/>
                      <a:gd name="T28" fmla="*/ 521 w 539"/>
                      <a:gd name="T29" fmla="*/ 1029 h 1029"/>
                      <a:gd name="T30" fmla="*/ 525 w 539"/>
                      <a:gd name="T31" fmla="*/ 1028 h 1029"/>
                      <a:gd name="T32" fmla="*/ 535 w 539"/>
                      <a:gd name="T33" fmla="*/ 1026 h 1029"/>
                      <a:gd name="T34" fmla="*/ 539 w 539"/>
                      <a:gd name="T35" fmla="*/ 1025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5"/>
                        </a:lnTo>
                        <a:lnTo>
                          <a:pt x="271" y="17"/>
                        </a:lnTo>
                        <a:lnTo>
                          <a:pt x="266" y="0"/>
                        </a:lnTo>
                        <a:lnTo>
                          <a:pt x="261" y="17"/>
                        </a:lnTo>
                        <a:lnTo>
                          <a:pt x="257" y="35"/>
                        </a:lnTo>
                        <a:lnTo>
                          <a:pt x="1" y="1020"/>
                        </a:lnTo>
                        <a:lnTo>
                          <a:pt x="0" y="1025"/>
                        </a:lnTo>
                        <a:lnTo>
                          <a:pt x="6" y="1026"/>
                        </a:lnTo>
                        <a:lnTo>
                          <a:pt x="14" y="1028"/>
                        </a:lnTo>
                        <a:lnTo>
                          <a:pt x="19" y="1029"/>
                        </a:lnTo>
                        <a:lnTo>
                          <a:pt x="20" y="1025"/>
                        </a:lnTo>
                        <a:lnTo>
                          <a:pt x="266" y="75"/>
                        </a:lnTo>
                        <a:lnTo>
                          <a:pt x="520" y="1025"/>
                        </a:lnTo>
                        <a:lnTo>
                          <a:pt x="521" y="1029"/>
                        </a:lnTo>
                        <a:lnTo>
                          <a:pt x="525" y="1028"/>
                        </a:lnTo>
                        <a:lnTo>
                          <a:pt x="535" y="1026"/>
                        </a:lnTo>
                        <a:lnTo>
                          <a:pt x="539" y="1025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8" name="Freeform 201"/>
                  <p:cNvSpPr>
                    <a:spLocks/>
                  </p:cNvSpPr>
                  <p:nvPr/>
                </p:nvSpPr>
                <p:spPr bwMode="auto">
                  <a:xfrm>
                    <a:off x="835" y="1665"/>
                    <a:ext cx="527" cy="1005"/>
                  </a:xfrm>
                  <a:custGeom>
                    <a:avLst/>
                    <a:gdLst>
                      <a:gd name="T0" fmla="*/ 527 w 527"/>
                      <a:gd name="T1" fmla="*/ 1003 h 1005"/>
                      <a:gd name="T2" fmla="*/ 264 w 527"/>
                      <a:gd name="T3" fmla="*/ 17 h 1005"/>
                      <a:gd name="T4" fmla="*/ 259 w 527"/>
                      <a:gd name="T5" fmla="*/ 0 h 1005"/>
                      <a:gd name="T6" fmla="*/ 254 w 527"/>
                      <a:gd name="T7" fmla="*/ 17 h 1005"/>
                      <a:gd name="T8" fmla="*/ 0 w 527"/>
                      <a:gd name="T9" fmla="*/ 1003 h 1005"/>
                      <a:gd name="T10" fmla="*/ 8 w 527"/>
                      <a:gd name="T11" fmla="*/ 1005 h 1005"/>
                      <a:gd name="T12" fmla="*/ 259 w 527"/>
                      <a:gd name="T13" fmla="*/ 37 h 1005"/>
                      <a:gd name="T14" fmla="*/ 517 w 527"/>
                      <a:gd name="T15" fmla="*/ 1005 h 1005"/>
                      <a:gd name="T16" fmla="*/ 527 w 527"/>
                      <a:gd name="T17" fmla="*/ 1003 h 100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7"/>
                      <a:gd name="T28" fmla="*/ 0 h 1005"/>
                      <a:gd name="T29" fmla="*/ 527 w 527"/>
                      <a:gd name="T30" fmla="*/ 1005 h 100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7" h="1005">
                        <a:moveTo>
                          <a:pt x="527" y="1003"/>
                        </a:moveTo>
                        <a:lnTo>
                          <a:pt x="264" y="17"/>
                        </a:lnTo>
                        <a:lnTo>
                          <a:pt x="259" y="0"/>
                        </a:lnTo>
                        <a:lnTo>
                          <a:pt x="254" y="17"/>
                        </a:lnTo>
                        <a:lnTo>
                          <a:pt x="0" y="1003"/>
                        </a:lnTo>
                        <a:lnTo>
                          <a:pt x="8" y="1005"/>
                        </a:lnTo>
                        <a:lnTo>
                          <a:pt x="259" y="37"/>
                        </a:lnTo>
                        <a:lnTo>
                          <a:pt x="517" y="1005"/>
                        </a:lnTo>
                        <a:lnTo>
                          <a:pt x="527" y="1003"/>
                        </a:lnTo>
                        <a:close/>
                      </a:path>
                    </a:pathLst>
                  </a:custGeom>
                  <a:solidFill>
                    <a:srgbClr val="BF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19" name="Freeform 202"/>
                  <p:cNvSpPr>
                    <a:spLocks/>
                  </p:cNvSpPr>
                  <p:nvPr/>
                </p:nvSpPr>
                <p:spPr bwMode="auto">
                  <a:xfrm>
                    <a:off x="81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10 h 248"/>
                      <a:gd name="T2" fmla="*/ 574 w 575"/>
                      <a:gd name="T3" fmla="*/ 34 h 248"/>
                      <a:gd name="T4" fmla="*/ 570 w 575"/>
                      <a:gd name="T5" fmla="*/ 58 h 248"/>
                      <a:gd name="T6" fmla="*/ 562 w 575"/>
                      <a:gd name="T7" fmla="*/ 81 h 248"/>
                      <a:gd name="T8" fmla="*/ 553 w 575"/>
                      <a:gd name="T9" fmla="*/ 102 h 248"/>
                      <a:gd name="T10" fmla="*/ 541 w 575"/>
                      <a:gd name="T11" fmla="*/ 123 h 248"/>
                      <a:gd name="T12" fmla="*/ 526 w 575"/>
                      <a:gd name="T13" fmla="*/ 143 h 248"/>
                      <a:gd name="T14" fmla="*/ 510 w 575"/>
                      <a:gd name="T15" fmla="*/ 161 h 248"/>
                      <a:gd name="T16" fmla="*/ 491 w 575"/>
                      <a:gd name="T17" fmla="*/ 178 h 248"/>
                      <a:gd name="T18" fmla="*/ 471 w 575"/>
                      <a:gd name="T19" fmla="*/ 194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400 w 575"/>
                      <a:gd name="T25" fmla="*/ 229 h 248"/>
                      <a:gd name="T26" fmla="*/ 373 w 575"/>
                      <a:gd name="T27" fmla="*/ 237 h 248"/>
                      <a:gd name="T28" fmla="*/ 346 w 575"/>
                      <a:gd name="T29" fmla="*/ 243 h 248"/>
                      <a:gd name="T30" fmla="*/ 317 w 575"/>
                      <a:gd name="T31" fmla="*/ 246 h 248"/>
                      <a:gd name="T32" fmla="*/ 288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6 w 575"/>
                      <a:gd name="T65" fmla="*/ 161 h 248"/>
                      <a:gd name="T66" fmla="*/ 51 w 575"/>
                      <a:gd name="T67" fmla="*/ 145 h 248"/>
                      <a:gd name="T68" fmla="*/ 38 w 575"/>
                      <a:gd name="T69" fmla="*/ 128 h 248"/>
                      <a:gd name="T70" fmla="*/ 27 w 575"/>
                      <a:gd name="T71" fmla="*/ 110 h 248"/>
                      <a:gd name="T72" fmla="*/ 17 w 575"/>
                      <a:gd name="T73" fmla="*/ 90 h 248"/>
                      <a:gd name="T74" fmla="*/ 10 w 575"/>
                      <a:gd name="T75" fmla="*/ 71 h 248"/>
                      <a:gd name="T76" fmla="*/ 4 w 575"/>
                      <a:gd name="T77" fmla="*/ 50 h 248"/>
                      <a:gd name="T78" fmla="*/ 1 w 575"/>
                      <a:gd name="T79" fmla="*/ 30 h 248"/>
                      <a:gd name="T80" fmla="*/ 0 w 575"/>
                      <a:gd name="T81" fmla="*/ 10 h 248"/>
                      <a:gd name="T82" fmla="*/ 0 w 575"/>
                      <a:gd name="T83" fmla="*/ 0 h 248"/>
                      <a:gd name="T84" fmla="*/ 10 w 575"/>
                      <a:gd name="T85" fmla="*/ 0 h 248"/>
                      <a:gd name="T86" fmla="*/ 566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10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10"/>
                        </a:moveTo>
                        <a:lnTo>
                          <a:pt x="574" y="34"/>
                        </a:lnTo>
                        <a:lnTo>
                          <a:pt x="570" y="58"/>
                        </a:lnTo>
                        <a:lnTo>
                          <a:pt x="562" y="81"/>
                        </a:lnTo>
                        <a:lnTo>
                          <a:pt x="553" y="102"/>
                        </a:lnTo>
                        <a:lnTo>
                          <a:pt x="541" y="123"/>
                        </a:lnTo>
                        <a:lnTo>
                          <a:pt x="526" y="143"/>
                        </a:lnTo>
                        <a:lnTo>
                          <a:pt x="510" y="161"/>
                        </a:lnTo>
                        <a:lnTo>
                          <a:pt x="491" y="178"/>
                        </a:lnTo>
                        <a:lnTo>
                          <a:pt x="471" y="194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400" y="229"/>
                        </a:lnTo>
                        <a:lnTo>
                          <a:pt x="373" y="237"/>
                        </a:lnTo>
                        <a:lnTo>
                          <a:pt x="346" y="243"/>
                        </a:lnTo>
                        <a:lnTo>
                          <a:pt x="317" y="246"/>
                        </a:lnTo>
                        <a:lnTo>
                          <a:pt x="288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6" y="161"/>
                        </a:lnTo>
                        <a:lnTo>
                          <a:pt x="51" y="145"/>
                        </a:lnTo>
                        <a:lnTo>
                          <a:pt x="38" y="128"/>
                        </a:lnTo>
                        <a:lnTo>
                          <a:pt x="27" y="110"/>
                        </a:lnTo>
                        <a:lnTo>
                          <a:pt x="17" y="90"/>
                        </a:lnTo>
                        <a:lnTo>
                          <a:pt x="10" y="71"/>
                        </a:lnTo>
                        <a:lnTo>
                          <a:pt x="4" y="50"/>
                        </a:lnTo>
                        <a:lnTo>
                          <a:pt x="1" y="3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566" y="0"/>
                        </a:lnTo>
                        <a:lnTo>
                          <a:pt x="575" y="0"/>
                        </a:lnTo>
                        <a:lnTo>
                          <a:pt x="57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0" name="Freeform 203"/>
                  <p:cNvSpPr>
                    <a:spLocks/>
                  </p:cNvSpPr>
                  <p:nvPr/>
                </p:nvSpPr>
                <p:spPr bwMode="auto">
                  <a:xfrm>
                    <a:off x="820" y="2622"/>
                    <a:ext cx="556" cy="228"/>
                  </a:xfrm>
                  <a:custGeom>
                    <a:avLst/>
                    <a:gdLst>
                      <a:gd name="T0" fmla="*/ 0 w 556"/>
                      <a:gd name="T1" fmla="*/ 0 h 228"/>
                      <a:gd name="T2" fmla="*/ 1 w 556"/>
                      <a:gd name="T3" fmla="*/ 23 h 228"/>
                      <a:gd name="T4" fmla="*/ 5 w 556"/>
                      <a:gd name="T5" fmla="*/ 46 h 228"/>
                      <a:gd name="T6" fmla="*/ 13 w 556"/>
                      <a:gd name="T7" fmla="*/ 67 h 228"/>
                      <a:gd name="T8" fmla="*/ 21 w 556"/>
                      <a:gd name="T9" fmla="*/ 88 h 228"/>
                      <a:gd name="T10" fmla="*/ 33 w 556"/>
                      <a:gd name="T11" fmla="*/ 108 h 228"/>
                      <a:gd name="T12" fmla="*/ 47 w 556"/>
                      <a:gd name="T13" fmla="*/ 127 h 228"/>
                      <a:gd name="T14" fmla="*/ 63 w 556"/>
                      <a:gd name="T15" fmla="*/ 145 h 228"/>
                      <a:gd name="T16" fmla="*/ 80 w 556"/>
                      <a:gd name="T17" fmla="*/ 161 h 228"/>
                      <a:gd name="T18" fmla="*/ 101 w 556"/>
                      <a:gd name="T19" fmla="*/ 176 h 228"/>
                      <a:gd name="T20" fmla="*/ 123 w 556"/>
                      <a:gd name="T21" fmla="*/ 189 h 228"/>
                      <a:gd name="T22" fmla="*/ 145 w 556"/>
                      <a:gd name="T23" fmla="*/ 200 h 228"/>
                      <a:gd name="T24" fmla="*/ 169 w 556"/>
                      <a:gd name="T25" fmla="*/ 210 h 228"/>
                      <a:gd name="T26" fmla="*/ 195 w 556"/>
                      <a:gd name="T27" fmla="*/ 217 h 228"/>
                      <a:gd name="T28" fmla="*/ 222 w 556"/>
                      <a:gd name="T29" fmla="*/ 224 h 228"/>
                      <a:gd name="T30" fmla="*/ 250 w 556"/>
                      <a:gd name="T31" fmla="*/ 227 h 228"/>
                      <a:gd name="T32" fmla="*/ 278 w 556"/>
                      <a:gd name="T33" fmla="*/ 228 h 228"/>
                      <a:gd name="T34" fmla="*/ 306 w 556"/>
                      <a:gd name="T35" fmla="*/ 227 h 228"/>
                      <a:gd name="T36" fmla="*/ 334 w 556"/>
                      <a:gd name="T37" fmla="*/ 224 h 228"/>
                      <a:gd name="T38" fmla="*/ 361 w 556"/>
                      <a:gd name="T39" fmla="*/ 217 h 228"/>
                      <a:gd name="T40" fmla="*/ 386 w 556"/>
                      <a:gd name="T41" fmla="*/ 210 h 228"/>
                      <a:gd name="T42" fmla="*/ 410 w 556"/>
                      <a:gd name="T43" fmla="*/ 200 h 228"/>
                      <a:gd name="T44" fmla="*/ 433 w 556"/>
                      <a:gd name="T45" fmla="*/ 189 h 228"/>
                      <a:gd name="T46" fmla="*/ 454 w 556"/>
                      <a:gd name="T47" fmla="*/ 176 h 228"/>
                      <a:gd name="T48" fmla="*/ 475 w 556"/>
                      <a:gd name="T49" fmla="*/ 161 h 228"/>
                      <a:gd name="T50" fmla="*/ 492 w 556"/>
                      <a:gd name="T51" fmla="*/ 145 h 228"/>
                      <a:gd name="T52" fmla="*/ 508 w 556"/>
                      <a:gd name="T53" fmla="*/ 127 h 228"/>
                      <a:gd name="T54" fmla="*/ 522 w 556"/>
                      <a:gd name="T55" fmla="*/ 108 h 228"/>
                      <a:gd name="T56" fmla="*/ 534 w 556"/>
                      <a:gd name="T57" fmla="*/ 88 h 228"/>
                      <a:gd name="T58" fmla="*/ 543 w 556"/>
                      <a:gd name="T59" fmla="*/ 67 h 228"/>
                      <a:gd name="T60" fmla="*/ 550 w 556"/>
                      <a:gd name="T61" fmla="*/ 46 h 228"/>
                      <a:gd name="T62" fmla="*/ 555 w 556"/>
                      <a:gd name="T63" fmla="*/ 23 h 228"/>
                      <a:gd name="T64" fmla="*/ 556 w 556"/>
                      <a:gd name="T65" fmla="*/ 0 h 228"/>
                      <a:gd name="T66" fmla="*/ 0 w 556"/>
                      <a:gd name="T67" fmla="*/ 0 h 2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6"/>
                      <a:gd name="T103" fmla="*/ 0 h 228"/>
                      <a:gd name="T104" fmla="*/ 556 w 556"/>
                      <a:gd name="T105" fmla="*/ 228 h 2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6" h="228">
                        <a:moveTo>
                          <a:pt x="0" y="0"/>
                        </a:moveTo>
                        <a:lnTo>
                          <a:pt x="1" y="23"/>
                        </a:lnTo>
                        <a:lnTo>
                          <a:pt x="5" y="46"/>
                        </a:lnTo>
                        <a:lnTo>
                          <a:pt x="13" y="67"/>
                        </a:lnTo>
                        <a:lnTo>
                          <a:pt x="21" y="88"/>
                        </a:lnTo>
                        <a:lnTo>
                          <a:pt x="33" y="108"/>
                        </a:lnTo>
                        <a:lnTo>
                          <a:pt x="47" y="127"/>
                        </a:lnTo>
                        <a:lnTo>
                          <a:pt x="63" y="145"/>
                        </a:lnTo>
                        <a:lnTo>
                          <a:pt x="80" y="161"/>
                        </a:lnTo>
                        <a:lnTo>
                          <a:pt x="101" y="176"/>
                        </a:lnTo>
                        <a:lnTo>
                          <a:pt x="123" y="189"/>
                        </a:lnTo>
                        <a:lnTo>
                          <a:pt x="145" y="200"/>
                        </a:lnTo>
                        <a:lnTo>
                          <a:pt x="169" y="210"/>
                        </a:lnTo>
                        <a:lnTo>
                          <a:pt x="195" y="217"/>
                        </a:lnTo>
                        <a:lnTo>
                          <a:pt x="222" y="224"/>
                        </a:lnTo>
                        <a:lnTo>
                          <a:pt x="250" y="227"/>
                        </a:lnTo>
                        <a:lnTo>
                          <a:pt x="278" y="228"/>
                        </a:lnTo>
                        <a:lnTo>
                          <a:pt x="306" y="227"/>
                        </a:lnTo>
                        <a:lnTo>
                          <a:pt x="334" y="224"/>
                        </a:lnTo>
                        <a:lnTo>
                          <a:pt x="361" y="217"/>
                        </a:lnTo>
                        <a:lnTo>
                          <a:pt x="386" y="210"/>
                        </a:lnTo>
                        <a:lnTo>
                          <a:pt x="410" y="200"/>
                        </a:lnTo>
                        <a:lnTo>
                          <a:pt x="433" y="189"/>
                        </a:lnTo>
                        <a:lnTo>
                          <a:pt x="454" y="176"/>
                        </a:lnTo>
                        <a:lnTo>
                          <a:pt x="475" y="161"/>
                        </a:lnTo>
                        <a:lnTo>
                          <a:pt x="492" y="145"/>
                        </a:lnTo>
                        <a:lnTo>
                          <a:pt x="508" y="127"/>
                        </a:lnTo>
                        <a:lnTo>
                          <a:pt x="522" y="108"/>
                        </a:lnTo>
                        <a:lnTo>
                          <a:pt x="534" y="88"/>
                        </a:lnTo>
                        <a:lnTo>
                          <a:pt x="543" y="67"/>
                        </a:lnTo>
                        <a:lnTo>
                          <a:pt x="550" y="46"/>
                        </a:lnTo>
                        <a:lnTo>
                          <a:pt x="555" y="23"/>
                        </a:lnTo>
                        <a:lnTo>
                          <a:pt x="55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1" name="Freeform 204"/>
                  <p:cNvSpPr>
                    <a:spLocks/>
                  </p:cNvSpPr>
                  <p:nvPr/>
                </p:nvSpPr>
                <p:spPr bwMode="auto">
                  <a:xfrm>
                    <a:off x="2398" y="1646"/>
                    <a:ext cx="539" cy="1029"/>
                  </a:xfrm>
                  <a:custGeom>
                    <a:avLst/>
                    <a:gdLst>
                      <a:gd name="T0" fmla="*/ 538 w 539"/>
                      <a:gd name="T1" fmla="*/ 1020 h 1029"/>
                      <a:gd name="T2" fmla="*/ 275 w 539"/>
                      <a:gd name="T3" fmla="*/ 34 h 1029"/>
                      <a:gd name="T4" fmla="*/ 270 w 539"/>
                      <a:gd name="T5" fmla="*/ 17 h 1029"/>
                      <a:gd name="T6" fmla="*/ 265 w 539"/>
                      <a:gd name="T7" fmla="*/ 0 h 1029"/>
                      <a:gd name="T8" fmla="*/ 261 w 539"/>
                      <a:gd name="T9" fmla="*/ 17 h 1029"/>
                      <a:gd name="T10" fmla="*/ 256 w 539"/>
                      <a:gd name="T11" fmla="*/ 34 h 1029"/>
                      <a:gd name="T12" fmla="*/ 1 w 539"/>
                      <a:gd name="T13" fmla="*/ 1020 h 1029"/>
                      <a:gd name="T14" fmla="*/ 0 w 539"/>
                      <a:gd name="T15" fmla="*/ 1024 h 1029"/>
                      <a:gd name="T16" fmla="*/ 4 w 539"/>
                      <a:gd name="T17" fmla="*/ 1025 h 1029"/>
                      <a:gd name="T18" fmla="*/ 14 w 539"/>
                      <a:gd name="T19" fmla="*/ 1028 h 1029"/>
                      <a:gd name="T20" fmla="*/ 18 w 539"/>
                      <a:gd name="T21" fmla="*/ 1029 h 1029"/>
                      <a:gd name="T22" fmla="*/ 19 w 539"/>
                      <a:gd name="T23" fmla="*/ 1024 h 1029"/>
                      <a:gd name="T24" fmla="*/ 266 w 539"/>
                      <a:gd name="T25" fmla="*/ 74 h 1029"/>
                      <a:gd name="T26" fmla="*/ 518 w 539"/>
                      <a:gd name="T27" fmla="*/ 1024 h 1029"/>
                      <a:gd name="T28" fmla="*/ 520 w 539"/>
                      <a:gd name="T29" fmla="*/ 1029 h 1029"/>
                      <a:gd name="T30" fmla="*/ 525 w 539"/>
                      <a:gd name="T31" fmla="*/ 1028 h 1029"/>
                      <a:gd name="T32" fmla="*/ 533 w 539"/>
                      <a:gd name="T33" fmla="*/ 1025 h 1029"/>
                      <a:gd name="T34" fmla="*/ 539 w 539"/>
                      <a:gd name="T35" fmla="*/ 1024 h 1029"/>
                      <a:gd name="T36" fmla="*/ 538 w 539"/>
                      <a:gd name="T37" fmla="*/ 1020 h 102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9"/>
                      <a:gd name="T58" fmla="*/ 0 h 1029"/>
                      <a:gd name="T59" fmla="*/ 539 w 539"/>
                      <a:gd name="T60" fmla="*/ 1029 h 102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9" h="1029">
                        <a:moveTo>
                          <a:pt x="538" y="1020"/>
                        </a:moveTo>
                        <a:lnTo>
                          <a:pt x="275" y="34"/>
                        </a:lnTo>
                        <a:lnTo>
                          <a:pt x="270" y="17"/>
                        </a:lnTo>
                        <a:lnTo>
                          <a:pt x="265" y="0"/>
                        </a:lnTo>
                        <a:lnTo>
                          <a:pt x="261" y="17"/>
                        </a:lnTo>
                        <a:lnTo>
                          <a:pt x="256" y="34"/>
                        </a:lnTo>
                        <a:lnTo>
                          <a:pt x="1" y="1020"/>
                        </a:lnTo>
                        <a:lnTo>
                          <a:pt x="0" y="1024"/>
                        </a:lnTo>
                        <a:lnTo>
                          <a:pt x="4" y="1025"/>
                        </a:lnTo>
                        <a:lnTo>
                          <a:pt x="14" y="1028"/>
                        </a:lnTo>
                        <a:lnTo>
                          <a:pt x="18" y="1029"/>
                        </a:lnTo>
                        <a:lnTo>
                          <a:pt x="19" y="1024"/>
                        </a:lnTo>
                        <a:lnTo>
                          <a:pt x="266" y="74"/>
                        </a:lnTo>
                        <a:lnTo>
                          <a:pt x="518" y="1024"/>
                        </a:lnTo>
                        <a:lnTo>
                          <a:pt x="520" y="1029"/>
                        </a:lnTo>
                        <a:lnTo>
                          <a:pt x="525" y="1028"/>
                        </a:lnTo>
                        <a:lnTo>
                          <a:pt x="533" y="1025"/>
                        </a:lnTo>
                        <a:lnTo>
                          <a:pt x="539" y="1024"/>
                        </a:lnTo>
                        <a:lnTo>
                          <a:pt x="538" y="1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2" name="Freeform 206"/>
                  <p:cNvSpPr>
                    <a:spLocks/>
                  </p:cNvSpPr>
                  <p:nvPr/>
                </p:nvSpPr>
                <p:spPr bwMode="auto">
                  <a:xfrm>
                    <a:off x="2380" y="2612"/>
                    <a:ext cx="575" cy="248"/>
                  </a:xfrm>
                  <a:custGeom>
                    <a:avLst/>
                    <a:gdLst>
                      <a:gd name="T0" fmla="*/ 575 w 575"/>
                      <a:gd name="T1" fmla="*/ 8 h 248"/>
                      <a:gd name="T2" fmla="*/ 574 w 575"/>
                      <a:gd name="T3" fmla="*/ 33 h 248"/>
                      <a:gd name="T4" fmla="*/ 570 w 575"/>
                      <a:gd name="T5" fmla="*/ 57 h 248"/>
                      <a:gd name="T6" fmla="*/ 562 w 575"/>
                      <a:gd name="T7" fmla="*/ 80 h 248"/>
                      <a:gd name="T8" fmla="*/ 552 w 575"/>
                      <a:gd name="T9" fmla="*/ 101 h 248"/>
                      <a:gd name="T10" fmla="*/ 541 w 575"/>
                      <a:gd name="T11" fmla="*/ 123 h 248"/>
                      <a:gd name="T12" fmla="*/ 525 w 575"/>
                      <a:gd name="T13" fmla="*/ 142 h 248"/>
                      <a:gd name="T14" fmla="*/ 509 w 575"/>
                      <a:gd name="T15" fmla="*/ 160 h 248"/>
                      <a:gd name="T16" fmla="*/ 491 w 575"/>
                      <a:gd name="T17" fmla="*/ 178 h 248"/>
                      <a:gd name="T18" fmla="*/ 470 w 575"/>
                      <a:gd name="T19" fmla="*/ 193 h 248"/>
                      <a:gd name="T20" fmla="*/ 448 w 575"/>
                      <a:gd name="T21" fmla="*/ 207 h 248"/>
                      <a:gd name="T22" fmla="*/ 424 w 575"/>
                      <a:gd name="T23" fmla="*/ 218 h 248"/>
                      <a:gd name="T24" fmla="*/ 399 w 575"/>
                      <a:gd name="T25" fmla="*/ 228 h 248"/>
                      <a:gd name="T26" fmla="*/ 372 w 575"/>
                      <a:gd name="T27" fmla="*/ 237 h 248"/>
                      <a:gd name="T28" fmla="*/ 346 w 575"/>
                      <a:gd name="T29" fmla="*/ 242 h 248"/>
                      <a:gd name="T30" fmla="*/ 316 w 575"/>
                      <a:gd name="T31" fmla="*/ 246 h 248"/>
                      <a:gd name="T32" fmla="*/ 287 w 575"/>
                      <a:gd name="T33" fmla="*/ 248 h 248"/>
                      <a:gd name="T34" fmla="*/ 271 w 575"/>
                      <a:gd name="T35" fmla="*/ 248 h 248"/>
                      <a:gd name="T36" fmla="*/ 255 w 575"/>
                      <a:gd name="T37" fmla="*/ 246 h 248"/>
                      <a:gd name="T38" fmla="*/ 240 w 575"/>
                      <a:gd name="T39" fmla="*/ 244 h 248"/>
                      <a:gd name="T40" fmla="*/ 224 w 575"/>
                      <a:gd name="T41" fmla="*/ 242 h 248"/>
                      <a:gd name="T42" fmla="*/ 209 w 575"/>
                      <a:gd name="T43" fmla="*/ 239 h 248"/>
                      <a:gd name="T44" fmla="*/ 194 w 575"/>
                      <a:gd name="T45" fmla="*/ 235 h 248"/>
                      <a:gd name="T46" fmla="*/ 179 w 575"/>
                      <a:gd name="T47" fmla="*/ 230 h 248"/>
                      <a:gd name="T48" fmla="*/ 165 w 575"/>
                      <a:gd name="T49" fmla="*/ 225 h 248"/>
                      <a:gd name="T50" fmla="*/ 151 w 575"/>
                      <a:gd name="T51" fmla="*/ 220 h 248"/>
                      <a:gd name="T52" fmla="*/ 137 w 575"/>
                      <a:gd name="T53" fmla="*/ 213 h 248"/>
                      <a:gd name="T54" fmla="*/ 124 w 575"/>
                      <a:gd name="T55" fmla="*/ 206 h 248"/>
                      <a:gd name="T56" fmla="*/ 111 w 575"/>
                      <a:gd name="T57" fmla="*/ 198 h 248"/>
                      <a:gd name="T58" fmla="*/ 99 w 575"/>
                      <a:gd name="T59" fmla="*/ 189 h 248"/>
                      <a:gd name="T60" fmla="*/ 87 w 575"/>
                      <a:gd name="T61" fmla="*/ 181 h 248"/>
                      <a:gd name="T62" fmla="*/ 76 w 575"/>
                      <a:gd name="T63" fmla="*/ 171 h 248"/>
                      <a:gd name="T64" fmla="*/ 65 w 575"/>
                      <a:gd name="T65" fmla="*/ 161 h 248"/>
                      <a:gd name="T66" fmla="*/ 50 w 575"/>
                      <a:gd name="T67" fmla="*/ 145 h 248"/>
                      <a:gd name="T68" fmla="*/ 37 w 575"/>
                      <a:gd name="T69" fmla="*/ 127 h 248"/>
                      <a:gd name="T70" fmla="*/ 26 w 575"/>
                      <a:gd name="T71" fmla="*/ 109 h 248"/>
                      <a:gd name="T72" fmla="*/ 17 w 575"/>
                      <a:gd name="T73" fmla="*/ 89 h 248"/>
                      <a:gd name="T74" fmla="*/ 9 w 575"/>
                      <a:gd name="T75" fmla="*/ 70 h 248"/>
                      <a:gd name="T76" fmla="*/ 4 w 575"/>
                      <a:gd name="T77" fmla="*/ 49 h 248"/>
                      <a:gd name="T78" fmla="*/ 1 w 575"/>
                      <a:gd name="T79" fmla="*/ 29 h 248"/>
                      <a:gd name="T80" fmla="*/ 0 w 575"/>
                      <a:gd name="T81" fmla="*/ 8 h 248"/>
                      <a:gd name="T82" fmla="*/ 0 w 575"/>
                      <a:gd name="T83" fmla="*/ 0 h 248"/>
                      <a:gd name="T84" fmla="*/ 8 w 575"/>
                      <a:gd name="T85" fmla="*/ 0 h 248"/>
                      <a:gd name="T86" fmla="*/ 565 w 575"/>
                      <a:gd name="T87" fmla="*/ 0 h 248"/>
                      <a:gd name="T88" fmla="*/ 575 w 575"/>
                      <a:gd name="T89" fmla="*/ 0 h 248"/>
                      <a:gd name="T90" fmla="*/ 575 w 575"/>
                      <a:gd name="T91" fmla="*/ 8 h 24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75"/>
                      <a:gd name="T139" fmla="*/ 0 h 248"/>
                      <a:gd name="T140" fmla="*/ 575 w 575"/>
                      <a:gd name="T141" fmla="*/ 248 h 24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75" h="248">
                        <a:moveTo>
                          <a:pt x="575" y="8"/>
                        </a:moveTo>
                        <a:lnTo>
                          <a:pt x="574" y="33"/>
                        </a:lnTo>
                        <a:lnTo>
                          <a:pt x="570" y="57"/>
                        </a:lnTo>
                        <a:lnTo>
                          <a:pt x="562" y="80"/>
                        </a:lnTo>
                        <a:lnTo>
                          <a:pt x="552" y="101"/>
                        </a:lnTo>
                        <a:lnTo>
                          <a:pt x="541" y="123"/>
                        </a:lnTo>
                        <a:lnTo>
                          <a:pt x="525" y="142"/>
                        </a:lnTo>
                        <a:lnTo>
                          <a:pt x="509" y="160"/>
                        </a:lnTo>
                        <a:lnTo>
                          <a:pt x="491" y="178"/>
                        </a:lnTo>
                        <a:lnTo>
                          <a:pt x="470" y="193"/>
                        </a:lnTo>
                        <a:lnTo>
                          <a:pt x="448" y="207"/>
                        </a:lnTo>
                        <a:lnTo>
                          <a:pt x="424" y="218"/>
                        </a:lnTo>
                        <a:lnTo>
                          <a:pt x="399" y="228"/>
                        </a:lnTo>
                        <a:lnTo>
                          <a:pt x="372" y="237"/>
                        </a:lnTo>
                        <a:lnTo>
                          <a:pt x="346" y="242"/>
                        </a:lnTo>
                        <a:lnTo>
                          <a:pt x="316" y="246"/>
                        </a:lnTo>
                        <a:lnTo>
                          <a:pt x="287" y="248"/>
                        </a:lnTo>
                        <a:lnTo>
                          <a:pt x="271" y="248"/>
                        </a:lnTo>
                        <a:lnTo>
                          <a:pt x="255" y="246"/>
                        </a:lnTo>
                        <a:lnTo>
                          <a:pt x="240" y="244"/>
                        </a:lnTo>
                        <a:lnTo>
                          <a:pt x="224" y="242"/>
                        </a:lnTo>
                        <a:lnTo>
                          <a:pt x="209" y="239"/>
                        </a:lnTo>
                        <a:lnTo>
                          <a:pt x="194" y="235"/>
                        </a:lnTo>
                        <a:lnTo>
                          <a:pt x="179" y="230"/>
                        </a:lnTo>
                        <a:lnTo>
                          <a:pt x="165" y="225"/>
                        </a:lnTo>
                        <a:lnTo>
                          <a:pt x="151" y="220"/>
                        </a:lnTo>
                        <a:lnTo>
                          <a:pt x="137" y="213"/>
                        </a:lnTo>
                        <a:lnTo>
                          <a:pt x="124" y="206"/>
                        </a:lnTo>
                        <a:lnTo>
                          <a:pt x="111" y="198"/>
                        </a:lnTo>
                        <a:lnTo>
                          <a:pt x="99" y="189"/>
                        </a:lnTo>
                        <a:lnTo>
                          <a:pt x="87" y="181"/>
                        </a:lnTo>
                        <a:lnTo>
                          <a:pt x="76" y="171"/>
                        </a:lnTo>
                        <a:lnTo>
                          <a:pt x="65" y="161"/>
                        </a:lnTo>
                        <a:lnTo>
                          <a:pt x="50" y="145"/>
                        </a:lnTo>
                        <a:lnTo>
                          <a:pt x="37" y="127"/>
                        </a:lnTo>
                        <a:lnTo>
                          <a:pt x="26" y="109"/>
                        </a:lnTo>
                        <a:lnTo>
                          <a:pt x="17" y="89"/>
                        </a:lnTo>
                        <a:lnTo>
                          <a:pt x="9" y="70"/>
                        </a:lnTo>
                        <a:lnTo>
                          <a:pt x="4" y="49"/>
                        </a:lnTo>
                        <a:lnTo>
                          <a:pt x="1" y="29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565" y="0"/>
                        </a:lnTo>
                        <a:lnTo>
                          <a:pt x="575" y="0"/>
                        </a:lnTo>
                        <a:lnTo>
                          <a:pt x="57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3" name="Freeform 208"/>
                  <p:cNvSpPr>
                    <a:spLocks/>
                  </p:cNvSpPr>
                  <p:nvPr/>
                </p:nvSpPr>
                <p:spPr bwMode="auto">
                  <a:xfrm>
                    <a:off x="1542" y="3005"/>
                    <a:ext cx="657" cy="238"/>
                  </a:xfrm>
                  <a:custGeom>
                    <a:avLst/>
                    <a:gdLst>
                      <a:gd name="T0" fmla="*/ 102 w 657"/>
                      <a:gd name="T1" fmla="*/ 238 h 238"/>
                      <a:gd name="T2" fmla="*/ 87 w 657"/>
                      <a:gd name="T3" fmla="*/ 238 h 238"/>
                      <a:gd name="T4" fmla="*/ 74 w 657"/>
                      <a:gd name="T5" fmla="*/ 237 h 238"/>
                      <a:gd name="T6" fmla="*/ 62 w 657"/>
                      <a:gd name="T7" fmla="*/ 235 h 238"/>
                      <a:gd name="T8" fmla="*/ 51 w 657"/>
                      <a:gd name="T9" fmla="*/ 233 h 238"/>
                      <a:gd name="T10" fmla="*/ 42 w 657"/>
                      <a:gd name="T11" fmla="*/ 229 h 238"/>
                      <a:gd name="T12" fmla="*/ 34 w 657"/>
                      <a:gd name="T13" fmla="*/ 226 h 238"/>
                      <a:gd name="T14" fmla="*/ 26 w 657"/>
                      <a:gd name="T15" fmla="*/ 221 h 238"/>
                      <a:gd name="T16" fmla="*/ 20 w 657"/>
                      <a:gd name="T17" fmla="*/ 215 h 238"/>
                      <a:gd name="T18" fmla="*/ 11 w 657"/>
                      <a:gd name="T19" fmla="*/ 204 h 238"/>
                      <a:gd name="T20" fmla="*/ 5 w 657"/>
                      <a:gd name="T21" fmla="*/ 190 h 238"/>
                      <a:gd name="T22" fmla="*/ 1 w 657"/>
                      <a:gd name="T23" fmla="*/ 172 h 238"/>
                      <a:gd name="T24" fmla="*/ 0 w 657"/>
                      <a:gd name="T25" fmla="*/ 153 h 238"/>
                      <a:gd name="T26" fmla="*/ 1 w 657"/>
                      <a:gd name="T27" fmla="*/ 137 h 238"/>
                      <a:gd name="T28" fmla="*/ 3 w 657"/>
                      <a:gd name="T29" fmla="*/ 120 h 238"/>
                      <a:gd name="T30" fmla="*/ 6 w 657"/>
                      <a:gd name="T31" fmla="*/ 102 h 238"/>
                      <a:gd name="T32" fmla="*/ 10 w 657"/>
                      <a:gd name="T33" fmla="*/ 85 h 238"/>
                      <a:gd name="T34" fmla="*/ 17 w 657"/>
                      <a:gd name="T35" fmla="*/ 68 h 238"/>
                      <a:gd name="T36" fmla="*/ 25 w 657"/>
                      <a:gd name="T37" fmla="*/ 52 h 238"/>
                      <a:gd name="T38" fmla="*/ 35 w 657"/>
                      <a:gd name="T39" fmla="*/ 37 h 238"/>
                      <a:gd name="T40" fmla="*/ 46 w 657"/>
                      <a:gd name="T41" fmla="*/ 24 h 238"/>
                      <a:gd name="T42" fmla="*/ 52 w 657"/>
                      <a:gd name="T43" fmla="*/ 18 h 238"/>
                      <a:gd name="T44" fmla="*/ 59 w 657"/>
                      <a:gd name="T45" fmla="*/ 13 h 238"/>
                      <a:gd name="T46" fmla="*/ 65 w 657"/>
                      <a:gd name="T47" fmla="*/ 9 h 238"/>
                      <a:gd name="T48" fmla="*/ 72 w 657"/>
                      <a:gd name="T49" fmla="*/ 5 h 238"/>
                      <a:gd name="T50" fmla="*/ 79 w 657"/>
                      <a:gd name="T51" fmla="*/ 3 h 238"/>
                      <a:gd name="T52" fmla="*/ 87 w 657"/>
                      <a:gd name="T53" fmla="*/ 1 h 238"/>
                      <a:gd name="T54" fmla="*/ 94 w 657"/>
                      <a:gd name="T55" fmla="*/ 0 h 238"/>
                      <a:gd name="T56" fmla="*/ 102 w 657"/>
                      <a:gd name="T57" fmla="*/ 0 h 238"/>
                      <a:gd name="T58" fmla="*/ 554 w 657"/>
                      <a:gd name="T59" fmla="*/ 0 h 238"/>
                      <a:gd name="T60" fmla="*/ 562 w 657"/>
                      <a:gd name="T61" fmla="*/ 0 h 238"/>
                      <a:gd name="T62" fmla="*/ 569 w 657"/>
                      <a:gd name="T63" fmla="*/ 1 h 238"/>
                      <a:gd name="T64" fmla="*/ 577 w 657"/>
                      <a:gd name="T65" fmla="*/ 3 h 238"/>
                      <a:gd name="T66" fmla="*/ 585 w 657"/>
                      <a:gd name="T67" fmla="*/ 5 h 238"/>
                      <a:gd name="T68" fmla="*/ 591 w 657"/>
                      <a:gd name="T69" fmla="*/ 9 h 238"/>
                      <a:gd name="T70" fmla="*/ 597 w 657"/>
                      <a:gd name="T71" fmla="*/ 13 h 238"/>
                      <a:gd name="T72" fmla="*/ 604 w 657"/>
                      <a:gd name="T73" fmla="*/ 18 h 238"/>
                      <a:gd name="T74" fmla="*/ 610 w 657"/>
                      <a:gd name="T75" fmla="*/ 24 h 238"/>
                      <a:gd name="T76" fmla="*/ 621 w 657"/>
                      <a:gd name="T77" fmla="*/ 37 h 238"/>
                      <a:gd name="T78" fmla="*/ 631 w 657"/>
                      <a:gd name="T79" fmla="*/ 52 h 238"/>
                      <a:gd name="T80" fmla="*/ 638 w 657"/>
                      <a:gd name="T81" fmla="*/ 68 h 238"/>
                      <a:gd name="T82" fmla="*/ 645 w 657"/>
                      <a:gd name="T83" fmla="*/ 85 h 238"/>
                      <a:gd name="T84" fmla="*/ 650 w 657"/>
                      <a:gd name="T85" fmla="*/ 102 h 238"/>
                      <a:gd name="T86" fmla="*/ 653 w 657"/>
                      <a:gd name="T87" fmla="*/ 120 h 238"/>
                      <a:gd name="T88" fmla="*/ 656 w 657"/>
                      <a:gd name="T89" fmla="*/ 137 h 238"/>
                      <a:gd name="T90" fmla="*/ 657 w 657"/>
                      <a:gd name="T91" fmla="*/ 153 h 238"/>
                      <a:gd name="T92" fmla="*/ 655 w 657"/>
                      <a:gd name="T93" fmla="*/ 178 h 238"/>
                      <a:gd name="T94" fmla="*/ 648 w 657"/>
                      <a:gd name="T95" fmla="*/ 198 h 238"/>
                      <a:gd name="T96" fmla="*/ 638 w 657"/>
                      <a:gd name="T97" fmla="*/ 213 h 238"/>
                      <a:gd name="T98" fmla="*/ 625 w 657"/>
                      <a:gd name="T99" fmla="*/ 224 h 238"/>
                      <a:gd name="T100" fmla="*/ 610 w 657"/>
                      <a:gd name="T101" fmla="*/ 230 h 238"/>
                      <a:gd name="T102" fmla="*/ 593 w 657"/>
                      <a:gd name="T103" fmla="*/ 235 h 238"/>
                      <a:gd name="T104" fmla="*/ 574 w 657"/>
                      <a:gd name="T105" fmla="*/ 237 h 238"/>
                      <a:gd name="T106" fmla="*/ 554 w 657"/>
                      <a:gd name="T107" fmla="*/ 238 h 238"/>
                      <a:gd name="T108" fmla="*/ 102 w 657"/>
                      <a:gd name="T109" fmla="*/ 238 h 2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57"/>
                      <a:gd name="T166" fmla="*/ 0 h 238"/>
                      <a:gd name="T167" fmla="*/ 657 w 657"/>
                      <a:gd name="T168" fmla="*/ 238 h 2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57" h="238">
                        <a:moveTo>
                          <a:pt x="102" y="238"/>
                        </a:moveTo>
                        <a:lnTo>
                          <a:pt x="87" y="238"/>
                        </a:lnTo>
                        <a:lnTo>
                          <a:pt x="74" y="237"/>
                        </a:lnTo>
                        <a:lnTo>
                          <a:pt x="62" y="235"/>
                        </a:lnTo>
                        <a:lnTo>
                          <a:pt x="51" y="233"/>
                        </a:lnTo>
                        <a:lnTo>
                          <a:pt x="42" y="229"/>
                        </a:lnTo>
                        <a:lnTo>
                          <a:pt x="34" y="226"/>
                        </a:lnTo>
                        <a:lnTo>
                          <a:pt x="26" y="221"/>
                        </a:lnTo>
                        <a:lnTo>
                          <a:pt x="20" y="215"/>
                        </a:lnTo>
                        <a:lnTo>
                          <a:pt x="11" y="204"/>
                        </a:lnTo>
                        <a:lnTo>
                          <a:pt x="5" y="190"/>
                        </a:lnTo>
                        <a:lnTo>
                          <a:pt x="1" y="172"/>
                        </a:lnTo>
                        <a:lnTo>
                          <a:pt x="0" y="153"/>
                        </a:lnTo>
                        <a:lnTo>
                          <a:pt x="1" y="137"/>
                        </a:lnTo>
                        <a:lnTo>
                          <a:pt x="3" y="120"/>
                        </a:lnTo>
                        <a:lnTo>
                          <a:pt x="6" y="102"/>
                        </a:lnTo>
                        <a:lnTo>
                          <a:pt x="10" y="85"/>
                        </a:lnTo>
                        <a:lnTo>
                          <a:pt x="17" y="68"/>
                        </a:lnTo>
                        <a:lnTo>
                          <a:pt x="25" y="52"/>
                        </a:lnTo>
                        <a:lnTo>
                          <a:pt x="35" y="37"/>
                        </a:lnTo>
                        <a:lnTo>
                          <a:pt x="46" y="24"/>
                        </a:lnTo>
                        <a:lnTo>
                          <a:pt x="52" y="18"/>
                        </a:lnTo>
                        <a:lnTo>
                          <a:pt x="59" y="13"/>
                        </a:lnTo>
                        <a:lnTo>
                          <a:pt x="65" y="9"/>
                        </a:lnTo>
                        <a:lnTo>
                          <a:pt x="72" y="5"/>
                        </a:lnTo>
                        <a:lnTo>
                          <a:pt x="79" y="3"/>
                        </a:lnTo>
                        <a:lnTo>
                          <a:pt x="87" y="1"/>
                        </a:lnTo>
                        <a:lnTo>
                          <a:pt x="94" y="0"/>
                        </a:lnTo>
                        <a:lnTo>
                          <a:pt x="102" y="0"/>
                        </a:lnTo>
                        <a:lnTo>
                          <a:pt x="554" y="0"/>
                        </a:lnTo>
                        <a:lnTo>
                          <a:pt x="562" y="0"/>
                        </a:lnTo>
                        <a:lnTo>
                          <a:pt x="569" y="1"/>
                        </a:lnTo>
                        <a:lnTo>
                          <a:pt x="577" y="3"/>
                        </a:lnTo>
                        <a:lnTo>
                          <a:pt x="585" y="5"/>
                        </a:lnTo>
                        <a:lnTo>
                          <a:pt x="591" y="9"/>
                        </a:lnTo>
                        <a:lnTo>
                          <a:pt x="597" y="13"/>
                        </a:lnTo>
                        <a:lnTo>
                          <a:pt x="604" y="18"/>
                        </a:lnTo>
                        <a:lnTo>
                          <a:pt x="610" y="24"/>
                        </a:lnTo>
                        <a:lnTo>
                          <a:pt x="621" y="37"/>
                        </a:lnTo>
                        <a:lnTo>
                          <a:pt x="631" y="52"/>
                        </a:lnTo>
                        <a:lnTo>
                          <a:pt x="638" y="68"/>
                        </a:lnTo>
                        <a:lnTo>
                          <a:pt x="645" y="85"/>
                        </a:lnTo>
                        <a:lnTo>
                          <a:pt x="650" y="102"/>
                        </a:lnTo>
                        <a:lnTo>
                          <a:pt x="653" y="120"/>
                        </a:lnTo>
                        <a:lnTo>
                          <a:pt x="656" y="137"/>
                        </a:lnTo>
                        <a:lnTo>
                          <a:pt x="657" y="153"/>
                        </a:lnTo>
                        <a:lnTo>
                          <a:pt x="655" y="178"/>
                        </a:lnTo>
                        <a:lnTo>
                          <a:pt x="648" y="198"/>
                        </a:lnTo>
                        <a:lnTo>
                          <a:pt x="638" y="213"/>
                        </a:lnTo>
                        <a:lnTo>
                          <a:pt x="625" y="224"/>
                        </a:lnTo>
                        <a:lnTo>
                          <a:pt x="610" y="230"/>
                        </a:lnTo>
                        <a:lnTo>
                          <a:pt x="593" y="235"/>
                        </a:lnTo>
                        <a:lnTo>
                          <a:pt x="574" y="237"/>
                        </a:lnTo>
                        <a:lnTo>
                          <a:pt x="554" y="238"/>
                        </a:lnTo>
                        <a:lnTo>
                          <a:pt x="102" y="2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4" name="Freeform 209"/>
                  <p:cNvSpPr>
                    <a:spLocks/>
                  </p:cNvSpPr>
                  <p:nvPr/>
                </p:nvSpPr>
                <p:spPr bwMode="auto">
                  <a:xfrm>
                    <a:off x="1551" y="3015"/>
                    <a:ext cx="638" cy="218"/>
                  </a:xfrm>
                  <a:custGeom>
                    <a:avLst/>
                    <a:gdLst>
                      <a:gd name="T0" fmla="*/ 545 w 638"/>
                      <a:gd name="T1" fmla="*/ 218 h 218"/>
                      <a:gd name="T2" fmla="*/ 567 w 638"/>
                      <a:gd name="T3" fmla="*/ 217 h 218"/>
                      <a:gd name="T4" fmla="*/ 585 w 638"/>
                      <a:gd name="T5" fmla="*/ 215 h 218"/>
                      <a:gd name="T6" fmla="*/ 601 w 638"/>
                      <a:gd name="T7" fmla="*/ 211 h 218"/>
                      <a:gd name="T8" fmla="*/ 614 w 638"/>
                      <a:gd name="T9" fmla="*/ 203 h 218"/>
                      <a:gd name="T10" fmla="*/ 625 w 638"/>
                      <a:gd name="T11" fmla="*/ 194 h 218"/>
                      <a:gd name="T12" fmla="*/ 632 w 638"/>
                      <a:gd name="T13" fmla="*/ 181 h 218"/>
                      <a:gd name="T14" fmla="*/ 637 w 638"/>
                      <a:gd name="T15" fmla="*/ 163 h 218"/>
                      <a:gd name="T16" fmla="*/ 638 w 638"/>
                      <a:gd name="T17" fmla="*/ 143 h 218"/>
                      <a:gd name="T18" fmla="*/ 638 w 638"/>
                      <a:gd name="T19" fmla="*/ 143 h 218"/>
                      <a:gd name="T20" fmla="*/ 637 w 638"/>
                      <a:gd name="T21" fmla="*/ 119 h 218"/>
                      <a:gd name="T22" fmla="*/ 632 w 638"/>
                      <a:gd name="T23" fmla="*/ 96 h 218"/>
                      <a:gd name="T24" fmla="*/ 625 w 638"/>
                      <a:gd name="T25" fmla="*/ 71 h 218"/>
                      <a:gd name="T26" fmla="*/ 614 w 638"/>
                      <a:gd name="T27" fmla="*/ 48 h 218"/>
                      <a:gd name="T28" fmla="*/ 601 w 638"/>
                      <a:gd name="T29" fmla="*/ 29 h 218"/>
                      <a:gd name="T30" fmla="*/ 585 w 638"/>
                      <a:gd name="T31" fmla="*/ 14 h 218"/>
                      <a:gd name="T32" fmla="*/ 567 w 638"/>
                      <a:gd name="T33" fmla="*/ 3 h 218"/>
                      <a:gd name="T34" fmla="*/ 545 w 638"/>
                      <a:gd name="T35" fmla="*/ 0 h 218"/>
                      <a:gd name="T36" fmla="*/ 93 w 638"/>
                      <a:gd name="T37" fmla="*/ 0 h 218"/>
                      <a:gd name="T38" fmla="*/ 71 w 638"/>
                      <a:gd name="T39" fmla="*/ 3 h 218"/>
                      <a:gd name="T40" fmla="*/ 53 w 638"/>
                      <a:gd name="T41" fmla="*/ 14 h 218"/>
                      <a:gd name="T42" fmla="*/ 37 w 638"/>
                      <a:gd name="T43" fmla="*/ 29 h 218"/>
                      <a:gd name="T44" fmla="*/ 24 w 638"/>
                      <a:gd name="T45" fmla="*/ 48 h 218"/>
                      <a:gd name="T46" fmla="*/ 13 w 638"/>
                      <a:gd name="T47" fmla="*/ 71 h 218"/>
                      <a:gd name="T48" fmla="*/ 6 w 638"/>
                      <a:gd name="T49" fmla="*/ 96 h 218"/>
                      <a:gd name="T50" fmla="*/ 1 w 638"/>
                      <a:gd name="T51" fmla="*/ 119 h 218"/>
                      <a:gd name="T52" fmla="*/ 0 w 638"/>
                      <a:gd name="T53" fmla="*/ 143 h 218"/>
                      <a:gd name="T54" fmla="*/ 0 w 638"/>
                      <a:gd name="T55" fmla="*/ 143 h 218"/>
                      <a:gd name="T56" fmla="*/ 1 w 638"/>
                      <a:gd name="T57" fmla="*/ 163 h 218"/>
                      <a:gd name="T58" fmla="*/ 6 w 638"/>
                      <a:gd name="T59" fmla="*/ 181 h 218"/>
                      <a:gd name="T60" fmla="*/ 13 w 638"/>
                      <a:gd name="T61" fmla="*/ 194 h 218"/>
                      <a:gd name="T62" fmla="*/ 24 w 638"/>
                      <a:gd name="T63" fmla="*/ 203 h 218"/>
                      <a:gd name="T64" fmla="*/ 37 w 638"/>
                      <a:gd name="T65" fmla="*/ 211 h 218"/>
                      <a:gd name="T66" fmla="*/ 53 w 638"/>
                      <a:gd name="T67" fmla="*/ 215 h 218"/>
                      <a:gd name="T68" fmla="*/ 71 w 638"/>
                      <a:gd name="T69" fmla="*/ 217 h 218"/>
                      <a:gd name="T70" fmla="*/ 93 w 638"/>
                      <a:gd name="T71" fmla="*/ 218 h 218"/>
                      <a:gd name="T72" fmla="*/ 545 w 638"/>
                      <a:gd name="T73" fmla="*/ 218 h 21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38"/>
                      <a:gd name="T112" fmla="*/ 0 h 218"/>
                      <a:gd name="T113" fmla="*/ 638 w 638"/>
                      <a:gd name="T114" fmla="*/ 218 h 21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38" h="218">
                        <a:moveTo>
                          <a:pt x="545" y="218"/>
                        </a:moveTo>
                        <a:lnTo>
                          <a:pt x="567" y="217"/>
                        </a:lnTo>
                        <a:lnTo>
                          <a:pt x="585" y="215"/>
                        </a:lnTo>
                        <a:lnTo>
                          <a:pt x="601" y="211"/>
                        </a:lnTo>
                        <a:lnTo>
                          <a:pt x="614" y="203"/>
                        </a:lnTo>
                        <a:lnTo>
                          <a:pt x="625" y="194"/>
                        </a:lnTo>
                        <a:lnTo>
                          <a:pt x="632" y="181"/>
                        </a:lnTo>
                        <a:lnTo>
                          <a:pt x="637" y="163"/>
                        </a:lnTo>
                        <a:lnTo>
                          <a:pt x="638" y="143"/>
                        </a:lnTo>
                        <a:lnTo>
                          <a:pt x="637" y="119"/>
                        </a:lnTo>
                        <a:lnTo>
                          <a:pt x="632" y="96"/>
                        </a:lnTo>
                        <a:lnTo>
                          <a:pt x="625" y="71"/>
                        </a:lnTo>
                        <a:lnTo>
                          <a:pt x="614" y="48"/>
                        </a:lnTo>
                        <a:lnTo>
                          <a:pt x="601" y="29"/>
                        </a:lnTo>
                        <a:lnTo>
                          <a:pt x="585" y="14"/>
                        </a:lnTo>
                        <a:lnTo>
                          <a:pt x="567" y="3"/>
                        </a:lnTo>
                        <a:lnTo>
                          <a:pt x="545" y="0"/>
                        </a:lnTo>
                        <a:lnTo>
                          <a:pt x="93" y="0"/>
                        </a:lnTo>
                        <a:lnTo>
                          <a:pt x="71" y="3"/>
                        </a:lnTo>
                        <a:lnTo>
                          <a:pt x="53" y="14"/>
                        </a:lnTo>
                        <a:lnTo>
                          <a:pt x="37" y="29"/>
                        </a:lnTo>
                        <a:lnTo>
                          <a:pt x="24" y="48"/>
                        </a:lnTo>
                        <a:lnTo>
                          <a:pt x="13" y="71"/>
                        </a:lnTo>
                        <a:lnTo>
                          <a:pt x="6" y="96"/>
                        </a:lnTo>
                        <a:lnTo>
                          <a:pt x="1" y="119"/>
                        </a:lnTo>
                        <a:lnTo>
                          <a:pt x="0" y="143"/>
                        </a:lnTo>
                        <a:lnTo>
                          <a:pt x="1" y="163"/>
                        </a:lnTo>
                        <a:lnTo>
                          <a:pt x="6" y="181"/>
                        </a:lnTo>
                        <a:lnTo>
                          <a:pt x="13" y="194"/>
                        </a:lnTo>
                        <a:lnTo>
                          <a:pt x="24" y="203"/>
                        </a:lnTo>
                        <a:lnTo>
                          <a:pt x="37" y="211"/>
                        </a:lnTo>
                        <a:lnTo>
                          <a:pt x="53" y="215"/>
                        </a:lnTo>
                        <a:lnTo>
                          <a:pt x="71" y="217"/>
                        </a:lnTo>
                        <a:lnTo>
                          <a:pt x="93" y="218"/>
                        </a:lnTo>
                        <a:lnTo>
                          <a:pt x="545" y="218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5" name="Freeform 210"/>
                  <p:cNvSpPr>
                    <a:spLocks/>
                  </p:cNvSpPr>
                  <p:nvPr/>
                </p:nvSpPr>
                <p:spPr bwMode="auto">
                  <a:xfrm>
                    <a:off x="1073" y="1626"/>
                    <a:ext cx="13" cy="28"/>
                  </a:xfrm>
                  <a:custGeom>
                    <a:avLst/>
                    <a:gdLst>
                      <a:gd name="T0" fmla="*/ 0 w 13"/>
                      <a:gd name="T1" fmla="*/ 1 h 28"/>
                      <a:gd name="T2" fmla="*/ 2 w 13"/>
                      <a:gd name="T3" fmla="*/ 0 h 28"/>
                      <a:gd name="T4" fmla="*/ 4 w 13"/>
                      <a:gd name="T5" fmla="*/ 0 h 28"/>
                      <a:gd name="T6" fmla="*/ 13 w 13"/>
                      <a:gd name="T7" fmla="*/ 27 h 28"/>
                      <a:gd name="T8" fmla="*/ 11 w 13"/>
                      <a:gd name="T9" fmla="*/ 28 h 28"/>
                      <a:gd name="T10" fmla="*/ 8 w 13"/>
                      <a:gd name="T11" fmla="*/ 28 h 28"/>
                      <a:gd name="T12" fmla="*/ 0 w 13"/>
                      <a:gd name="T13" fmla="*/ 1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28"/>
                      <a:gd name="T23" fmla="*/ 13 w 13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28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3" y="27"/>
                        </a:lnTo>
                        <a:lnTo>
                          <a:pt x="11" y="28"/>
                        </a:lnTo>
                        <a:lnTo>
                          <a:pt x="8" y="2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6" name="Freeform 211"/>
                  <p:cNvSpPr>
                    <a:spLocks/>
                  </p:cNvSpPr>
                  <p:nvPr/>
                </p:nvSpPr>
                <p:spPr bwMode="auto">
                  <a:xfrm>
                    <a:off x="1042" y="1630"/>
                    <a:ext cx="98" cy="93"/>
                  </a:xfrm>
                  <a:custGeom>
                    <a:avLst/>
                    <a:gdLst>
                      <a:gd name="T0" fmla="*/ 41 w 98"/>
                      <a:gd name="T1" fmla="*/ 20 h 93"/>
                      <a:gd name="T2" fmla="*/ 34 w 98"/>
                      <a:gd name="T3" fmla="*/ 22 h 93"/>
                      <a:gd name="T4" fmla="*/ 30 w 98"/>
                      <a:gd name="T5" fmla="*/ 25 h 93"/>
                      <a:gd name="T6" fmla="*/ 25 w 98"/>
                      <a:gd name="T7" fmla="*/ 30 h 93"/>
                      <a:gd name="T8" fmla="*/ 22 w 98"/>
                      <a:gd name="T9" fmla="*/ 35 h 93"/>
                      <a:gd name="T10" fmla="*/ 20 w 98"/>
                      <a:gd name="T11" fmla="*/ 40 h 93"/>
                      <a:gd name="T12" fmla="*/ 19 w 98"/>
                      <a:gd name="T13" fmla="*/ 45 h 93"/>
                      <a:gd name="T14" fmla="*/ 19 w 98"/>
                      <a:gd name="T15" fmla="*/ 50 h 93"/>
                      <a:gd name="T16" fmla="*/ 20 w 98"/>
                      <a:gd name="T17" fmla="*/ 56 h 93"/>
                      <a:gd name="T18" fmla="*/ 22 w 98"/>
                      <a:gd name="T19" fmla="*/ 60 h 93"/>
                      <a:gd name="T20" fmla="*/ 25 w 98"/>
                      <a:gd name="T21" fmla="*/ 64 h 93"/>
                      <a:gd name="T22" fmla="*/ 29 w 98"/>
                      <a:gd name="T23" fmla="*/ 68 h 93"/>
                      <a:gd name="T24" fmla="*/ 33 w 98"/>
                      <a:gd name="T25" fmla="*/ 72 h 93"/>
                      <a:gd name="T26" fmla="*/ 38 w 98"/>
                      <a:gd name="T27" fmla="*/ 74 h 93"/>
                      <a:gd name="T28" fmla="*/ 45 w 98"/>
                      <a:gd name="T29" fmla="*/ 75 h 93"/>
                      <a:gd name="T30" fmla="*/ 51 w 98"/>
                      <a:gd name="T31" fmla="*/ 75 h 93"/>
                      <a:gd name="T32" fmla="*/ 57 w 98"/>
                      <a:gd name="T33" fmla="*/ 74 h 93"/>
                      <a:gd name="T34" fmla="*/ 68 w 98"/>
                      <a:gd name="T35" fmla="*/ 68 h 93"/>
                      <a:gd name="T36" fmla="*/ 75 w 98"/>
                      <a:gd name="T37" fmla="*/ 59 h 93"/>
                      <a:gd name="T38" fmla="*/ 79 w 98"/>
                      <a:gd name="T39" fmla="*/ 49 h 93"/>
                      <a:gd name="T40" fmla="*/ 78 w 98"/>
                      <a:gd name="T41" fmla="*/ 37 h 93"/>
                      <a:gd name="T42" fmla="*/ 76 w 98"/>
                      <a:gd name="T43" fmla="*/ 33 h 93"/>
                      <a:gd name="T44" fmla="*/ 73 w 98"/>
                      <a:gd name="T45" fmla="*/ 29 h 93"/>
                      <a:gd name="T46" fmla="*/ 69 w 98"/>
                      <a:gd name="T47" fmla="*/ 25 h 93"/>
                      <a:gd name="T48" fmla="*/ 64 w 98"/>
                      <a:gd name="T49" fmla="*/ 22 h 93"/>
                      <a:gd name="T50" fmla="*/ 59 w 98"/>
                      <a:gd name="T51" fmla="*/ 20 h 93"/>
                      <a:gd name="T52" fmla="*/ 52 w 98"/>
                      <a:gd name="T53" fmla="*/ 18 h 93"/>
                      <a:gd name="T54" fmla="*/ 46 w 98"/>
                      <a:gd name="T55" fmla="*/ 18 h 93"/>
                      <a:gd name="T56" fmla="*/ 41 w 98"/>
                      <a:gd name="T57" fmla="*/ 20 h 93"/>
                      <a:gd name="T58" fmla="*/ 35 w 98"/>
                      <a:gd name="T59" fmla="*/ 2 h 93"/>
                      <a:gd name="T60" fmla="*/ 45 w 98"/>
                      <a:gd name="T61" fmla="*/ 0 h 93"/>
                      <a:gd name="T62" fmla="*/ 55 w 98"/>
                      <a:gd name="T63" fmla="*/ 0 h 93"/>
                      <a:gd name="T64" fmla="*/ 63 w 98"/>
                      <a:gd name="T65" fmla="*/ 1 h 93"/>
                      <a:gd name="T66" fmla="*/ 72 w 98"/>
                      <a:gd name="T67" fmla="*/ 4 h 93"/>
                      <a:gd name="T68" fmla="*/ 80 w 98"/>
                      <a:gd name="T69" fmla="*/ 9 h 93"/>
                      <a:gd name="T70" fmla="*/ 87 w 98"/>
                      <a:gd name="T71" fmla="*/ 16 h 93"/>
                      <a:gd name="T72" fmla="*/ 92 w 98"/>
                      <a:gd name="T73" fmla="*/ 23 h 93"/>
                      <a:gd name="T74" fmla="*/ 96 w 98"/>
                      <a:gd name="T75" fmla="*/ 32 h 93"/>
                      <a:gd name="T76" fmla="*/ 98 w 98"/>
                      <a:gd name="T77" fmla="*/ 42 h 93"/>
                      <a:gd name="T78" fmla="*/ 98 w 98"/>
                      <a:gd name="T79" fmla="*/ 50 h 93"/>
                      <a:gd name="T80" fmla="*/ 96 w 98"/>
                      <a:gd name="T81" fmla="*/ 60 h 93"/>
                      <a:gd name="T82" fmla="*/ 92 w 98"/>
                      <a:gd name="T83" fmla="*/ 67 h 93"/>
                      <a:gd name="T84" fmla="*/ 87 w 98"/>
                      <a:gd name="T85" fmla="*/ 76 h 93"/>
                      <a:gd name="T86" fmla="*/ 80 w 98"/>
                      <a:gd name="T87" fmla="*/ 82 h 93"/>
                      <a:gd name="T88" fmla="*/ 73 w 98"/>
                      <a:gd name="T89" fmla="*/ 88 h 93"/>
                      <a:gd name="T90" fmla="*/ 63 w 98"/>
                      <a:gd name="T91" fmla="*/ 91 h 93"/>
                      <a:gd name="T92" fmla="*/ 53 w 98"/>
                      <a:gd name="T93" fmla="*/ 93 h 93"/>
                      <a:gd name="T94" fmla="*/ 44 w 98"/>
                      <a:gd name="T95" fmla="*/ 93 h 93"/>
                      <a:gd name="T96" fmla="*/ 34 w 98"/>
                      <a:gd name="T97" fmla="*/ 92 h 93"/>
                      <a:gd name="T98" fmla="*/ 25 w 98"/>
                      <a:gd name="T99" fmla="*/ 89 h 93"/>
                      <a:gd name="T100" fmla="*/ 18 w 98"/>
                      <a:gd name="T101" fmla="*/ 84 h 93"/>
                      <a:gd name="T102" fmla="*/ 10 w 98"/>
                      <a:gd name="T103" fmla="*/ 77 h 93"/>
                      <a:gd name="T104" fmla="*/ 5 w 98"/>
                      <a:gd name="T105" fmla="*/ 70 h 93"/>
                      <a:gd name="T106" fmla="*/ 2 w 98"/>
                      <a:gd name="T107" fmla="*/ 61 h 93"/>
                      <a:gd name="T108" fmla="*/ 0 w 98"/>
                      <a:gd name="T109" fmla="*/ 51 h 93"/>
                      <a:gd name="T110" fmla="*/ 0 w 98"/>
                      <a:gd name="T111" fmla="*/ 43 h 93"/>
                      <a:gd name="T112" fmla="*/ 2 w 98"/>
                      <a:gd name="T113" fmla="*/ 33 h 93"/>
                      <a:gd name="T114" fmla="*/ 6 w 98"/>
                      <a:gd name="T115" fmla="*/ 24 h 93"/>
                      <a:gd name="T116" fmla="*/ 10 w 98"/>
                      <a:gd name="T117" fmla="*/ 17 h 93"/>
                      <a:gd name="T118" fmla="*/ 18 w 98"/>
                      <a:gd name="T119" fmla="*/ 10 h 93"/>
                      <a:gd name="T120" fmla="*/ 25 w 98"/>
                      <a:gd name="T121" fmla="*/ 5 h 93"/>
                      <a:gd name="T122" fmla="*/ 35 w 98"/>
                      <a:gd name="T123" fmla="*/ 2 h 93"/>
                      <a:gd name="T124" fmla="*/ 41 w 98"/>
                      <a:gd name="T125" fmla="*/ 20 h 9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8"/>
                      <a:gd name="T190" fmla="*/ 0 h 93"/>
                      <a:gd name="T191" fmla="*/ 98 w 98"/>
                      <a:gd name="T192" fmla="*/ 93 h 93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8" h="93">
                        <a:moveTo>
                          <a:pt x="41" y="20"/>
                        </a:moveTo>
                        <a:lnTo>
                          <a:pt x="34" y="22"/>
                        </a:lnTo>
                        <a:lnTo>
                          <a:pt x="30" y="25"/>
                        </a:lnTo>
                        <a:lnTo>
                          <a:pt x="25" y="30"/>
                        </a:lnTo>
                        <a:lnTo>
                          <a:pt x="22" y="35"/>
                        </a:lnTo>
                        <a:lnTo>
                          <a:pt x="20" y="40"/>
                        </a:lnTo>
                        <a:lnTo>
                          <a:pt x="19" y="45"/>
                        </a:lnTo>
                        <a:lnTo>
                          <a:pt x="19" y="50"/>
                        </a:lnTo>
                        <a:lnTo>
                          <a:pt x="20" y="56"/>
                        </a:lnTo>
                        <a:lnTo>
                          <a:pt x="22" y="60"/>
                        </a:lnTo>
                        <a:lnTo>
                          <a:pt x="25" y="64"/>
                        </a:lnTo>
                        <a:lnTo>
                          <a:pt x="29" y="68"/>
                        </a:lnTo>
                        <a:lnTo>
                          <a:pt x="33" y="72"/>
                        </a:lnTo>
                        <a:lnTo>
                          <a:pt x="38" y="74"/>
                        </a:lnTo>
                        <a:lnTo>
                          <a:pt x="45" y="75"/>
                        </a:lnTo>
                        <a:lnTo>
                          <a:pt x="51" y="75"/>
                        </a:lnTo>
                        <a:lnTo>
                          <a:pt x="57" y="74"/>
                        </a:lnTo>
                        <a:lnTo>
                          <a:pt x="68" y="68"/>
                        </a:lnTo>
                        <a:lnTo>
                          <a:pt x="75" y="59"/>
                        </a:lnTo>
                        <a:lnTo>
                          <a:pt x="79" y="49"/>
                        </a:lnTo>
                        <a:lnTo>
                          <a:pt x="78" y="37"/>
                        </a:lnTo>
                        <a:lnTo>
                          <a:pt x="76" y="33"/>
                        </a:lnTo>
                        <a:lnTo>
                          <a:pt x="73" y="29"/>
                        </a:lnTo>
                        <a:lnTo>
                          <a:pt x="69" y="25"/>
                        </a:lnTo>
                        <a:lnTo>
                          <a:pt x="64" y="22"/>
                        </a:lnTo>
                        <a:lnTo>
                          <a:pt x="59" y="20"/>
                        </a:lnTo>
                        <a:lnTo>
                          <a:pt x="52" y="18"/>
                        </a:lnTo>
                        <a:lnTo>
                          <a:pt x="46" y="18"/>
                        </a:lnTo>
                        <a:lnTo>
                          <a:pt x="41" y="20"/>
                        </a:lnTo>
                        <a:lnTo>
                          <a:pt x="35" y="2"/>
                        </a:lnTo>
                        <a:lnTo>
                          <a:pt x="45" y="0"/>
                        </a:lnTo>
                        <a:lnTo>
                          <a:pt x="55" y="0"/>
                        </a:lnTo>
                        <a:lnTo>
                          <a:pt x="63" y="1"/>
                        </a:lnTo>
                        <a:lnTo>
                          <a:pt x="72" y="4"/>
                        </a:lnTo>
                        <a:lnTo>
                          <a:pt x="80" y="9"/>
                        </a:lnTo>
                        <a:lnTo>
                          <a:pt x="87" y="16"/>
                        </a:lnTo>
                        <a:lnTo>
                          <a:pt x="92" y="23"/>
                        </a:lnTo>
                        <a:lnTo>
                          <a:pt x="96" y="32"/>
                        </a:lnTo>
                        <a:lnTo>
                          <a:pt x="98" y="42"/>
                        </a:lnTo>
                        <a:lnTo>
                          <a:pt x="98" y="50"/>
                        </a:lnTo>
                        <a:lnTo>
                          <a:pt x="96" y="60"/>
                        </a:lnTo>
                        <a:lnTo>
                          <a:pt x="92" y="67"/>
                        </a:lnTo>
                        <a:lnTo>
                          <a:pt x="87" y="76"/>
                        </a:lnTo>
                        <a:lnTo>
                          <a:pt x="80" y="82"/>
                        </a:lnTo>
                        <a:lnTo>
                          <a:pt x="73" y="88"/>
                        </a:lnTo>
                        <a:lnTo>
                          <a:pt x="63" y="91"/>
                        </a:lnTo>
                        <a:lnTo>
                          <a:pt x="53" y="93"/>
                        </a:lnTo>
                        <a:lnTo>
                          <a:pt x="44" y="93"/>
                        </a:lnTo>
                        <a:lnTo>
                          <a:pt x="34" y="92"/>
                        </a:lnTo>
                        <a:lnTo>
                          <a:pt x="25" y="89"/>
                        </a:lnTo>
                        <a:lnTo>
                          <a:pt x="18" y="84"/>
                        </a:lnTo>
                        <a:lnTo>
                          <a:pt x="10" y="77"/>
                        </a:lnTo>
                        <a:lnTo>
                          <a:pt x="5" y="70"/>
                        </a:lnTo>
                        <a:lnTo>
                          <a:pt x="2" y="61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2" y="33"/>
                        </a:lnTo>
                        <a:lnTo>
                          <a:pt x="6" y="24"/>
                        </a:lnTo>
                        <a:lnTo>
                          <a:pt x="10" y="17"/>
                        </a:lnTo>
                        <a:lnTo>
                          <a:pt x="18" y="10"/>
                        </a:lnTo>
                        <a:lnTo>
                          <a:pt x="25" y="5"/>
                        </a:lnTo>
                        <a:lnTo>
                          <a:pt x="35" y="2"/>
                        </a:lnTo>
                        <a:lnTo>
                          <a:pt x="41" y="20"/>
                        </a:lnTo>
                        <a:close/>
                      </a:path>
                    </a:pathLst>
                  </a:custGeom>
                  <a:solidFill>
                    <a:srgbClr val="7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427" name="Freeform 207"/>
                  <p:cNvSpPr>
                    <a:spLocks/>
                  </p:cNvSpPr>
                  <p:nvPr/>
                </p:nvSpPr>
                <p:spPr bwMode="auto">
                  <a:xfrm>
                    <a:off x="2385" y="2610"/>
                    <a:ext cx="585" cy="270"/>
                  </a:xfrm>
                  <a:custGeom>
                    <a:avLst/>
                    <a:gdLst>
                      <a:gd name="T0" fmla="*/ 0 w 557"/>
                      <a:gd name="T1" fmla="*/ 0 h 230"/>
                      <a:gd name="T2" fmla="*/ 1 w 557"/>
                      <a:gd name="T3" fmla="*/ 87 h 230"/>
                      <a:gd name="T4" fmla="*/ 6 w 557"/>
                      <a:gd name="T5" fmla="*/ 168 h 230"/>
                      <a:gd name="T6" fmla="*/ 21 w 557"/>
                      <a:gd name="T7" fmla="*/ 244 h 230"/>
                      <a:gd name="T8" fmla="*/ 30 w 557"/>
                      <a:gd name="T9" fmla="*/ 325 h 230"/>
                      <a:gd name="T10" fmla="*/ 50 w 557"/>
                      <a:gd name="T11" fmla="*/ 394 h 230"/>
                      <a:gd name="T12" fmla="*/ 71 w 557"/>
                      <a:gd name="T13" fmla="*/ 463 h 230"/>
                      <a:gd name="T14" fmla="*/ 95 w 557"/>
                      <a:gd name="T15" fmla="*/ 531 h 230"/>
                      <a:gd name="T16" fmla="*/ 122 w 557"/>
                      <a:gd name="T17" fmla="*/ 587 h 230"/>
                      <a:gd name="T18" fmla="*/ 151 w 557"/>
                      <a:gd name="T19" fmla="*/ 639 h 230"/>
                      <a:gd name="T20" fmla="*/ 181 w 557"/>
                      <a:gd name="T21" fmla="*/ 689 h 230"/>
                      <a:gd name="T22" fmla="*/ 217 w 557"/>
                      <a:gd name="T23" fmla="*/ 728 h 230"/>
                      <a:gd name="T24" fmla="*/ 255 w 557"/>
                      <a:gd name="T25" fmla="*/ 765 h 230"/>
                      <a:gd name="T26" fmla="*/ 290 w 557"/>
                      <a:gd name="T27" fmla="*/ 792 h 230"/>
                      <a:gd name="T28" fmla="*/ 330 w 557"/>
                      <a:gd name="T29" fmla="*/ 811 h 230"/>
                      <a:gd name="T30" fmla="*/ 372 w 557"/>
                      <a:gd name="T31" fmla="*/ 829 h 230"/>
                      <a:gd name="T32" fmla="*/ 413 w 557"/>
                      <a:gd name="T33" fmla="*/ 830 h 230"/>
                      <a:gd name="T34" fmla="*/ 455 w 557"/>
                      <a:gd name="T35" fmla="*/ 829 h 230"/>
                      <a:gd name="T36" fmla="*/ 499 w 557"/>
                      <a:gd name="T37" fmla="*/ 811 h 230"/>
                      <a:gd name="T38" fmla="*/ 535 w 557"/>
                      <a:gd name="T39" fmla="*/ 792 h 230"/>
                      <a:gd name="T40" fmla="*/ 571 w 557"/>
                      <a:gd name="T41" fmla="*/ 765 h 230"/>
                      <a:gd name="T42" fmla="*/ 610 w 557"/>
                      <a:gd name="T43" fmla="*/ 728 h 230"/>
                      <a:gd name="T44" fmla="*/ 643 w 557"/>
                      <a:gd name="T45" fmla="*/ 689 h 230"/>
                      <a:gd name="T46" fmla="*/ 675 w 557"/>
                      <a:gd name="T47" fmla="*/ 639 h 230"/>
                      <a:gd name="T48" fmla="*/ 704 w 557"/>
                      <a:gd name="T49" fmla="*/ 587 h 230"/>
                      <a:gd name="T50" fmla="*/ 731 w 557"/>
                      <a:gd name="T51" fmla="*/ 531 h 230"/>
                      <a:gd name="T52" fmla="*/ 755 w 557"/>
                      <a:gd name="T53" fmla="*/ 463 h 230"/>
                      <a:gd name="T54" fmla="*/ 776 w 557"/>
                      <a:gd name="T55" fmla="*/ 394 h 230"/>
                      <a:gd name="T56" fmla="*/ 793 w 557"/>
                      <a:gd name="T57" fmla="*/ 325 h 230"/>
                      <a:gd name="T58" fmla="*/ 806 w 557"/>
                      <a:gd name="T59" fmla="*/ 244 h 230"/>
                      <a:gd name="T60" fmla="*/ 817 w 557"/>
                      <a:gd name="T61" fmla="*/ 168 h 230"/>
                      <a:gd name="T62" fmla="*/ 823 w 557"/>
                      <a:gd name="T63" fmla="*/ 87 h 230"/>
                      <a:gd name="T64" fmla="*/ 824 w 557"/>
                      <a:gd name="T65" fmla="*/ 0 h 230"/>
                      <a:gd name="T66" fmla="*/ 0 w 557"/>
                      <a:gd name="T67" fmla="*/ 0 h 23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7"/>
                      <a:gd name="T103" fmla="*/ 0 h 230"/>
                      <a:gd name="T104" fmla="*/ 557 w 557"/>
                      <a:gd name="T105" fmla="*/ 230 h 23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7" h="230">
                        <a:moveTo>
                          <a:pt x="0" y="0"/>
                        </a:moveTo>
                        <a:lnTo>
                          <a:pt x="1" y="24"/>
                        </a:lnTo>
                        <a:lnTo>
                          <a:pt x="6" y="47"/>
                        </a:lnTo>
                        <a:lnTo>
                          <a:pt x="13" y="68"/>
                        </a:lnTo>
                        <a:lnTo>
                          <a:pt x="22" y="90"/>
                        </a:lnTo>
                        <a:lnTo>
                          <a:pt x="34" y="110"/>
                        </a:lnTo>
                        <a:lnTo>
                          <a:pt x="48" y="129"/>
                        </a:lnTo>
                        <a:lnTo>
                          <a:pt x="64" y="147"/>
                        </a:lnTo>
                        <a:lnTo>
                          <a:pt x="82" y="163"/>
                        </a:lnTo>
                        <a:lnTo>
                          <a:pt x="102" y="177"/>
                        </a:lnTo>
                        <a:lnTo>
                          <a:pt x="123" y="191"/>
                        </a:lnTo>
                        <a:lnTo>
                          <a:pt x="147" y="202"/>
                        </a:lnTo>
                        <a:lnTo>
                          <a:pt x="171" y="212"/>
                        </a:lnTo>
                        <a:lnTo>
                          <a:pt x="196" y="219"/>
                        </a:lnTo>
                        <a:lnTo>
                          <a:pt x="223" y="226"/>
                        </a:lnTo>
                        <a:lnTo>
                          <a:pt x="251" y="229"/>
                        </a:lnTo>
                        <a:lnTo>
                          <a:pt x="279" y="230"/>
                        </a:lnTo>
                        <a:lnTo>
                          <a:pt x="307" y="229"/>
                        </a:lnTo>
                        <a:lnTo>
                          <a:pt x="335" y="226"/>
                        </a:lnTo>
                        <a:lnTo>
                          <a:pt x="362" y="219"/>
                        </a:lnTo>
                        <a:lnTo>
                          <a:pt x="387" y="212"/>
                        </a:lnTo>
                        <a:lnTo>
                          <a:pt x="412" y="202"/>
                        </a:lnTo>
                        <a:lnTo>
                          <a:pt x="434" y="191"/>
                        </a:lnTo>
                        <a:lnTo>
                          <a:pt x="456" y="177"/>
                        </a:lnTo>
                        <a:lnTo>
                          <a:pt x="475" y="163"/>
                        </a:lnTo>
                        <a:lnTo>
                          <a:pt x="494" y="147"/>
                        </a:lnTo>
                        <a:lnTo>
                          <a:pt x="510" y="129"/>
                        </a:lnTo>
                        <a:lnTo>
                          <a:pt x="524" y="110"/>
                        </a:lnTo>
                        <a:lnTo>
                          <a:pt x="536" y="90"/>
                        </a:lnTo>
                        <a:lnTo>
                          <a:pt x="544" y="68"/>
                        </a:lnTo>
                        <a:lnTo>
                          <a:pt x="552" y="47"/>
                        </a:lnTo>
                        <a:lnTo>
                          <a:pt x="556" y="24"/>
                        </a:lnTo>
                        <a:lnTo>
                          <a:pt x="55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3323" name="Freeform 213"/>
                <p:cNvSpPr>
                  <a:spLocks/>
                </p:cNvSpPr>
                <p:nvPr/>
              </p:nvSpPr>
              <p:spPr bwMode="auto">
                <a:xfrm>
                  <a:off x="1095" y="1702"/>
                  <a:ext cx="15" cy="24"/>
                </a:xfrm>
                <a:custGeom>
                  <a:avLst/>
                  <a:gdLst>
                    <a:gd name="T0" fmla="*/ 0 w 15"/>
                    <a:gd name="T1" fmla="*/ 2 h 24"/>
                    <a:gd name="T2" fmla="*/ 9 w 15"/>
                    <a:gd name="T3" fmla="*/ 0 h 24"/>
                    <a:gd name="T4" fmla="*/ 15 w 15"/>
                    <a:gd name="T5" fmla="*/ 20 h 24"/>
                    <a:gd name="T6" fmla="*/ 6 w 15"/>
                    <a:gd name="T7" fmla="*/ 24 h 24"/>
                    <a:gd name="T8" fmla="*/ 0 w 15"/>
                    <a:gd name="T9" fmla="*/ 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4"/>
                    <a:gd name="T17" fmla="*/ 15 w 15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4"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15" y="20"/>
                      </a:lnTo>
                      <a:lnTo>
                        <a:pt x="6" y="2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24" name="Freeform 214"/>
                <p:cNvSpPr>
                  <a:spLocks/>
                </p:cNvSpPr>
                <p:nvPr/>
              </p:nvSpPr>
              <p:spPr bwMode="auto">
                <a:xfrm>
                  <a:off x="2616" y="1628"/>
                  <a:ext cx="99" cy="95"/>
                </a:xfrm>
                <a:custGeom>
                  <a:avLst/>
                  <a:gdLst>
                    <a:gd name="T0" fmla="*/ 41 w 99"/>
                    <a:gd name="T1" fmla="*/ 21 h 95"/>
                    <a:gd name="T2" fmla="*/ 35 w 99"/>
                    <a:gd name="T3" fmla="*/ 23 h 95"/>
                    <a:gd name="T4" fmla="*/ 30 w 99"/>
                    <a:gd name="T5" fmla="*/ 26 h 95"/>
                    <a:gd name="T6" fmla="*/ 25 w 99"/>
                    <a:gd name="T7" fmla="*/ 31 h 95"/>
                    <a:gd name="T8" fmla="*/ 22 w 99"/>
                    <a:gd name="T9" fmla="*/ 36 h 95"/>
                    <a:gd name="T10" fmla="*/ 20 w 99"/>
                    <a:gd name="T11" fmla="*/ 41 h 95"/>
                    <a:gd name="T12" fmla="*/ 19 w 99"/>
                    <a:gd name="T13" fmla="*/ 46 h 95"/>
                    <a:gd name="T14" fmla="*/ 19 w 99"/>
                    <a:gd name="T15" fmla="*/ 51 h 95"/>
                    <a:gd name="T16" fmla="*/ 20 w 99"/>
                    <a:gd name="T17" fmla="*/ 56 h 95"/>
                    <a:gd name="T18" fmla="*/ 22 w 99"/>
                    <a:gd name="T19" fmla="*/ 61 h 95"/>
                    <a:gd name="T20" fmla="*/ 25 w 99"/>
                    <a:gd name="T21" fmla="*/ 66 h 95"/>
                    <a:gd name="T22" fmla="*/ 29 w 99"/>
                    <a:gd name="T23" fmla="*/ 69 h 95"/>
                    <a:gd name="T24" fmla="*/ 33 w 99"/>
                    <a:gd name="T25" fmla="*/ 73 h 95"/>
                    <a:gd name="T26" fmla="*/ 38 w 99"/>
                    <a:gd name="T27" fmla="*/ 75 h 95"/>
                    <a:gd name="T28" fmla="*/ 45 w 99"/>
                    <a:gd name="T29" fmla="*/ 76 h 95"/>
                    <a:gd name="T30" fmla="*/ 51 w 99"/>
                    <a:gd name="T31" fmla="*/ 76 h 95"/>
                    <a:gd name="T32" fmla="*/ 58 w 99"/>
                    <a:gd name="T33" fmla="*/ 75 h 95"/>
                    <a:gd name="T34" fmla="*/ 68 w 99"/>
                    <a:gd name="T35" fmla="*/ 69 h 95"/>
                    <a:gd name="T36" fmla="*/ 75 w 99"/>
                    <a:gd name="T37" fmla="*/ 60 h 95"/>
                    <a:gd name="T38" fmla="*/ 79 w 99"/>
                    <a:gd name="T39" fmla="*/ 50 h 95"/>
                    <a:gd name="T40" fmla="*/ 78 w 99"/>
                    <a:gd name="T41" fmla="*/ 38 h 95"/>
                    <a:gd name="T42" fmla="*/ 76 w 99"/>
                    <a:gd name="T43" fmla="*/ 34 h 95"/>
                    <a:gd name="T44" fmla="*/ 73 w 99"/>
                    <a:gd name="T45" fmla="*/ 30 h 95"/>
                    <a:gd name="T46" fmla="*/ 70 w 99"/>
                    <a:gd name="T47" fmla="*/ 26 h 95"/>
                    <a:gd name="T48" fmla="*/ 64 w 99"/>
                    <a:gd name="T49" fmla="*/ 23 h 95"/>
                    <a:gd name="T50" fmla="*/ 59 w 99"/>
                    <a:gd name="T51" fmla="*/ 21 h 95"/>
                    <a:gd name="T52" fmla="*/ 54 w 99"/>
                    <a:gd name="T53" fmla="*/ 19 h 95"/>
                    <a:gd name="T54" fmla="*/ 47 w 99"/>
                    <a:gd name="T55" fmla="*/ 19 h 95"/>
                    <a:gd name="T56" fmla="*/ 41 w 99"/>
                    <a:gd name="T57" fmla="*/ 21 h 95"/>
                    <a:gd name="T58" fmla="*/ 35 w 99"/>
                    <a:gd name="T59" fmla="*/ 3 h 95"/>
                    <a:gd name="T60" fmla="*/ 45 w 99"/>
                    <a:gd name="T61" fmla="*/ 0 h 95"/>
                    <a:gd name="T62" fmla="*/ 55 w 99"/>
                    <a:gd name="T63" fmla="*/ 0 h 95"/>
                    <a:gd name="T64" fmla="*/ 64 w 99"/>
                    <a:gd name="T65" fmla="*/ 2 h 95"/>
                    <a:gd name="T66" fmla="*/ 73 w 99"/>
                    <a:gd name="T67" fmla="*/ 5 h 95"/>
                    <a:gd name="T68" fmla="*/ 80 w 99"/>
                    <a:gd name="T69" fmla="*/ 10 h 95"/>
                    <a:gd name="T70" fmla="*/ 88 w 99"/>
                    <a:gd name="T71" fmla="*/ 17 h 95"/>
                    <a:gd name="T72" fmla="*/ 93 w 99"/>
                    <a:gd name="T73" fmla="*/ 24 h 95"/>
                    <a:gd name="T74" fmla="*/ 97 w 99"/>
                    <a:gd name="T75" fmla="*/ 33 h 95"/>
                    <a:gd name="T76" fmla="*/ 99 w 99"/>
                    <a:gd name="T77" fmla="*/ 42 h 95"/>
                    <a:gd name="T78" fmla="*/ 98 w 99"/>
                    <a:gd name="T79" fmla="*/ 51 h 95"/>
                    <a:gd name="T80" fmla="*/ 97 w 99"/>
                    <a:gd name="T81" fmla="*/ 61 h 95"/>
                    <a:gd name="T82" fmla="*/ 92 w 99"/>
                    <a:gd name="T83" fmla="*/ 69 h 95"/>
                    <a:gd name="T84" fmla="*/ 87 w 99"/>
                    <a:gd name="T85" fmla="*/ 77 h 95"/>
                    <a:gd name="T86" fmla="*/ 80 w 99"/>
                    <a:gd name="T87" fmla="*/ 83 h 95"/>
                    <a:gd name="T88" fmla="*/ 73 w 99"/>
                    <a:gd name="T89" fmla="*/ 89 h 95"/>
                    <a:gd name="T90" fmla="*/ 63 w 99"/>
                    <a:gd name="T91" fmla="*/ 93 h 95"/>
                    <a:gd name="T92" fmla="*/ 54 w 99"/>
                    <a:gd name="T93" fmla="*/ 95 h 95"/>
                    <a:gd name="T94" fmla="*/ 44 w 99"/>
                    <a:gd name="T95" fmla="*/ 95 h 95"/>
                    <a:gd name="T96" fmla="*/ 34 w 99"/>
                    <a:gd name="T97" fmla="*/ 93 h 95"/>
                    <a:gd name="T98" fmla="*/ 25 w 99"/>
                    <a:gd name="T99" fmla="*/ 90 h 95"/>
                    <a:gd name="T100" fmla="*/ 18 w 99"/>
                    <a:gd name="T101" fmla="*/ 84 h 95"/>
                    <a:gd name="T102" fmla="*/ 10 w 99"/>
                    <a:gd name="T103" fmla="*/ 78 h 95"/>
                    <a:gd name="T104" fmla="*/ 5 w 99"/>
                    <a:gd name="T105" fmla="*/ 70 h 95"/>
                    <a:gd name="T106" fmla="*/ 2 w 99"/>
                    <a:gd name="T107" fmla="*/ 62 h 95"/>
                    <a:gd name="T108" fmla="*/ 0 w 99"/>
                    <a:gd name="T109" fmla="*/ 52 h 95"/>
                    <a:gd name="T110" fmla="*/ 1 w 99"/>
                    <a:gd name="T111" fmla="*/ 44 h 95"/>
                    <a:gd name="T112" fmla="*/ 2 w 99"/>
                    <a:gd name="T113" fmla="*/ 34 h 95"/>
                    <a:gd name="T114" fmla="*/ 6 w 99"/>
                    <a:gd name="T115" fmla="*/ 25 h 95"/>
                    <a:gd name="T116" fmla="*/ 11 w 99"/>
                    <a:gd name="T117" fmla="*/ 18 h 95"/>
                    <a:gd name="T118" fmla="*/ 18 w 99"/>
                    <a:gd name="T119" fmla="*/ 11 h 95"/>
                    <a:gd name="T120" fmla="*/ 25 w 99"/>
                    <a:gd name="T121" fmla="*/ 6 h 95"/>
                    <a:gd name="T122" fmla="*/ 35 w 99"/>
                    <a:gd name="T123" fmla="*/ 3 h 95"/>
                    <a:gd name="T124" fmla="*/ 41 w 99"/>
                    <a:gd name="T125" fmla="*/ 21 h 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9"/>
                    <a:gd name="T190" fmla="*/ 0 h 95"/>
                    <a:gd name="T191" fmla="*/ 99 w 99"/>
                    <a:gd name="T192" fmla="*/ 95 h 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9" h="95">
                      <a:moveTo>
                        <a:pt x="41" y="21"/>
                      </a:moveTo>
                      <a:lnTo>
                        <a:pt x="35" y="23"/>
                      </a:lnTo>
                      <a:lnTo>
                        <a:pt x="30" y="26"/>
                      </a:lnTo>
                      <a:lnTo>
                        <a:pt x="25" y="31"/>
                      </a:lnTo>
                      <a:lnTo>
                        <a:pt x="22" y="36"/>
                      </a:lnTo>
                      <a:lnTo>
                        <a:pt x="20" y="41"/>
                      </a:lnTo>
                      <a:lnTo>
                        <a:pt x="19" y="46"/>
                      </a:lnTo>
                      <a:lnTo>
                        <a:pt x="19" y="51"/>
                      </a:lnTo>
                      <a:lnTo>
                        <a:pt x="20" y="56"/>
                      </a:lnTo>
                      <a:lnTo>
                        <a:pt x="22" y="61"/>
                      </a:lnTo>
                      <a:lnTo>
                        <a:pt x="25" y="66"/>
                      </a:lnTo>
                      <a:lnTo>
                        <a:pt x="29" y="69"/>
                      </a:lnTo>
                      <a:lnTo>
                        <a:pt x="33" y="73"/>
                      </a:lnTo>
                      <a:lnTo>
                        <a:pt x="38" y="75"/>
                      </a:lnTo>
                      <a:lnTo>
                        <a:pt x="45" y="76"/>
                      </a:lnTo>
                      <a:lnTo>
                        <a:pt x="51" y="76"/>
                      </a:lnTo>
                      <a:lnTo>
                        <a:pt x="58" y="75"/>
                      </a:lnTo>
                      <a:lnTo>
                        <a:pt x="68" y="69"/>
                      </a:lnTo>
                      <a:lnTo>
                        <a:pt x="75" y="60"/>
                      </a:lnTo>
                      <a:lnTo>
                        <a:pt x="79" y="50"/>
                      </a:lnTo>
                      <a:lnTo>
                        <a:pt x="78" y="38"/>
                      </a:lnTo>
                      <a:lnTo>
                        <a:pt x="76" y="34"/>
                      </a:lnTo>
                      <a:lnTo>
                        <a:pt x="73" y="30"/>
                      </a:lnTo>
                      <a:lnTo>
                        <a:pt x="70" y="26"/>
                      </a:lnTo>
                      <a:lnTo>
                        <a:pt x="64" y="23"/>
                      </a:lnTo>
                      <a:lnTo>
                        <a:pt x="59" y="21"/>
                      </a:lnTo>
                      <a:lnTo>
                        <a:pt x="54" y="19"/>
                      </a:lnTo>
                      <a:lnTo>
                        <a:pt x="47" y="19"/>
                      </a:lnTo>
                      <a:lnTo>
                        <a:pt x="41" y="21"/>
                      </a:lnTo>
                      <a:lnTo>
                        <a:pt x="35" y="3"/>
                      </a:lnTo>
                      <a:lnTo>
                        <a:pt x="45" y="0"/>
                      </a:lnTo>
                      <a:lnTo>
                        <a:pt x="55" y="0"/>
                      </a:lnTo>
                      <a:lnTo>
                        <a:pt x="64" y="2"/>
                      </a:lnTo>
                      <a:lnTo>
                        <a:pt x="73" y="5"/>
                      </a:lnTo>
                      <a:lnTo>
                        <a:pt x="80" y="10"/>
                      </a:lnTo>
                      <a:lnTo>
                        <a:pt x="88" y="17"/>
                      </a:lnTo>
                      <a:lnTo>
                        <a:pt x="93" y="24"/>
                      </a:lnTo>
                      <a:lnTo>
                        <a:pt x="97" y="33"/>
                      </a:lnTo>
                      <a:lnTo>
                        <a:pt x="99" y="42"/>
                      </a:lnTo>
                      <a:lnTo>
                        <a:pt x="98" y="51"/>
                      </a:lnTo>
                      <a:lnTo>
                        <a:pt x="97" y="61"/>
                      </a:lnTo>
                      <a:lnTo>
                        <a:pt x="92" y="69"/>
                      </a:lnTo>
                      <a:lnTo>
                        <a:pt x="87" y="77"/>
                      </a:lnTo>
                      <a:lnTo>
                        <a:pt x="80" y="83"/>
                      </a:lnTo>
                      <a:lnTo>
                        <a:pt x="73" y="89"/>
                      </a:lnTo>
                      <a:lnTo>
                        <a:pt x="63" y="93"/>
                      </a:lnTo>
                      <a:lnTo>
                        <a:pt x="54" y="95"/>
                      </a:lnTo>
                      <a:lnTo>
                        <a:pt x="44" y="95"/>
                      </a:lnTo>
                      <a:lnTo>
                        <a:pt x="34" y="93"/>
                      </a:lnTo>
                      <a:lnTo>
                        <a:pt x="25" y="90"/>
                      </a:lnTo>
                      <a:lnTo>
                        <a:pt x="18" y="84"/>
                      </a:lnTo>
                      <a:lnTo>
                        <a:pt x="10" y="78"/>
                      </a:lnTo>
                      <a:lnTo>
                        <a:pt x="5" y="70"/>
                      </a:lnTo>
                      <a:lnTo>
                        <a:pt x="2" y="62"/>
                      </a:lnTo>
                      <a:lnTo>
                        <a:pt x="0" y="52"/>
                      </a:lnTo>
                      <a:lnTo>
                        <a:pt x="1" y="44"/>
                      </a:lnTo>
                      <a:lnTo>
                        <a:pt x="2" y="34"/>
                      </a:lnTo>
                      <a:lnTo>
                        <a:pt x="6" y="25"/>
                      </a:lnTo>
                      <a:lnTo>
                        <a:pt x="11" y="18"/>
                      </a:lnTo>
                      <a:lnTo>
                        <a:pt x="18" y="11"/>
                      </a:lnTo>
                      <a:lnTo>
                        <a:pt x="25" y="6"/>
                      </a:lnTo>
                      <a:lnTo>
                        <a:pt x="35" y="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7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25" name="Freeform 215"/>
                <p:cNvSpPr>
                  <a:spLocks/>
                </p:cNvSpPr>
                <p:nvPr/>
              </p:nvSpPr>
              <p:spPr bwMode="auto">
                <a:xfrm>
                  <a:off x="929" y="1442"/>
                  <a:ext cx="1876" cy="188"/>
                </a:xfrm>
                <a:custGeom>
                  <a:avLst/>
                  <a:gdLst>
                    <a:gd name="T0" fmla="*/ 15 w 1876"/>
                    <a:gd name="T1" fmla="*/ 143 h 188"/>
                    <a:gd name="T2" fmla="*/ 37 w 1876"/>
                    <a:gd name="T3" fmla="*/ 140 h 188"/>
                    <a:gd name="T4" fmla="*/ 80 w 1876"/>
                    <a:gd name="T5" fmla="*/ 134 h 188"/>
                    <a:gd name="T6" fmla="*/ 135 w 1876"/>
                    <a:gd name="T7" fmla="*/ 125 h 188"/>
                    <a:gd name="T8" fmla="*/ 195 w 1876"/>
                    <a:gd name="T9" fmla="*/ 115 h 188"/>
                    <a:gd name="T10" fmla="*/ 252 w 1876"/>
                    <a:gd name="T11" fmla="*/ 106 h 188"/>
                    <a:gd name="T12" fmla="*/ 290 w 1876"/>
                    <a:gd name="T13" fmla="*/ 94 h 188"/>
                    <a:gd name="T14" fmla="*/ 325 w 1876"/>
                    <a:gd name="T15" fmla="*/ 76 h 188"/>
                    <a:gd name="T16" fmla="*/ 356 w 1876"/>
                    <a:gd name="T17" fmla="*/ 57 h 188"/>
                    <a:gd name="T18" fmla="*/ 382 w 1876"/>
                    <a:gd name="T19" fmla="*/ 42 h 188"/>
                    <a:gd name="T20" fmla="*/ 411 w 1876"/>
                    <a:gd name="T21" fmla="*/ 28 h 188"/>
                    <a:gd name="T22" fmla="*/ 443 w 1876"/>
                    <a:gd name="T23" fmla="*/ 16 h 188"/>
                    <a:gd name="T24" fmla="*/ 480 w 1876"/>
                    <a:gd name="T25" fmla="*/ 9 h 188"/>
                    <a:gd name="T26" fmla="*/ 522 w 1876"/>
                    <a:gd name="T27" fmla="*/ 6 h 188"/>
                    <a:gd name="T28" fmla="*/ 572 w 1876"/>
                    <a:gd name="T29" fmla="*/ 9 h 188"/>
                    <a:gd name="T30" fmla="*/ 613 w 1876"/>
                    <a:gd name="T31" fmla="*/ 16 h 188"/>
                    <a:gd name="T32" fmla="*/ 646 w 1876"/>
                    <a:gd name="T33" fmla="*/ 27 h 188"/>
                    <a:gd name="T34" fmla="*/ 675 w 1876"/>
                    <a:gd name="T35" fmla="*/ 41 h 188"/>
                    <a:gd name="T36" fmla="*/ 702 w 1876"/>
                    <a:gd name="T37" fmla="*/ 57 h 188"/>
                    <a:gd name="T38" fmla="*/ 730 w 1876"/>
                    <a:gd name="T39" fmla="*/ 74 h 188"/>
                    <a:gd name="T40" fmla="*/ 760 w 1876"/>
                    <a:gd name="T41" fmla="*/ 91 h 188"/>
                    <a:gd name="T42" fmla="*/ 796 w 1876"/>
                    <a:gd name="T43" fmla="*/ 107 h 188"/>
                    <a:gd name="T44" fmla="*/ 855 w 1876"/>
                    <a:gd name="T45" fmla="*/ 121 h 188"/>
                    <a:gd name="T46" fmla="*/ 916 w 1876"/>
                    <a:gd name="T47" fmla="*/ 126 h 188"/>
                    <a:gd name="T48" fmla="*/ 977 w 1876"/>
                    <a:gd name="T49" fmla="*/ 124 h 188"/>
                    <a:gd name="T50" fmla="*/ 1033 w 1876"/>
                    <a:gd name="T51" fmla="*/ 119 h 188"/>
                    <a:gd name="T52" fmla="*/ 1080 w 1876"/>
                    <a:gd name="T53" fmla="*/ 110 h 188"/>
                    <a:gd name="T54" fmla="*/ 1112 w 1876"/>
                    <a:gd name="T55" fmla="*/ 100 h 188"/>
                    <a:gd name="T56" fmla="*/ 1143 w 1876"/>
                    <a:gd name="T57" fmla="*/ 85 h 188"/>
                    <a:gd name="T58" fmla="*/ 1174 w 1876"/>
                    <a:gd name="T59" fmla="*/ 66 h 188"/>
                    <a:gd name="T60" fmla="*/ 1202 w 1876"/>
                    <a:gd name="T61" fmla="*/ 49 h 188"/>
                    <a:gd name="T62" fmla="*/ 1233 w 1876"/>
                    <a:gd name="T63" fmla="*/ 31 h 188"/>
                    <a:gd name="T64" fmla="*/ 1266 w 1876"/>
                    <a:gd name="T65" fmla="*/ 16 h 188"/>
                    <a:gd name="T66" fmla="*/ 1305 w 1876"/>
                    <a:gd name="T67" fmla="*/ 6 h 188"/>
                    <a:gd name="T68" fmla="*/ 1348 w 1876"/>
                    <a:gd name="T69" fmla="*/ 0 h 188"/>
                    <a:gd name="T70" fmla="*/ 1419 w 1876"/>
                    <a:gd name="T71" fmla="*/ 6 h 188"/>
                    <a:gd name="T72" fmla="*/ 1483 w 1876"/>
                    <a:gd name="T73" fmla="*/ 27 h 188"/>
                    <a:gd name="T74" fmla="*/ 1533 w 1876"/>
                    <a:gd name="T75" fmla="*/ 58 h 188"/>
                    <a:gd name="T76" fmla="*/ 1564 w 1876"/>
                    <a:gd name="T77" fmla="*/ 80 h 188"/>
                    <a:gd name="T78" fmla="*/ 1598 w 1876"/>
                    <a:gd name="T79" fmla="*/ 97 h 188"/>
                    <a:gd name="T80" fmla="*/ 1644 w 1876"/>
                    <a:gd name="T81" fmla="*/ 112 h 188"/>
                    <a:gd name="T82" fmla="*/ 1703 w 1876"/>
                    <a:gd name="T83" fmla="*/ 125 h 188"/>
                    <a:gd name="T84" fmla="*/ 1762 w 1876"/>
                    <a:gd name="T85" fmla="*/ 135 h 188"/>
                    <a:gd name="T86" fmla="*/ 1813 w 1876"/>
                    <a:gd name="T87" fmla="*/ 140 h 188"/>
                    <a:gd name="T88" fmla="*/ 1848 w 1876"/>
                    <a:gd name="T89" fmla="*/ 144 h 188"/>
                    <a:gd name="T90" fmla="*/ 1862 w 1876"/>
                    <a:gd name="T91" fmla="*/ 146 h 188"/>
                    <a:gd name="T92" fmla="*/ 1876 w 1876"/>
                    <a:gd name="T93" fmla="*/ 152 h 188"/>
                    <a:gd name="T94" fmla="*/ 1876 w 1876"/>
                    <a:gd name="T95" fmla="*/ 170 h 188"/>
                    <a:gd name="T96" fmla="*/ 15 w 1876"/>
                    <a:gd name="T97" fmla="*/ 188 h 188"/>
                    <a:gd name="T98" fmla="*/ 0 w 1876"/>
                    <a:gd name="T99" fmla="*/ 158 h 18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76"/>
                    <a:gd name="T151" fmla="*/ 0 h 188"/>
                    <a:gd name="T152" fmla="*/ 1876 w 1876"/>
                    <a:gd name="T153" fmla="*/ 188 h 18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76" h="188">
                      <a:moveTo>
                        <a:pt x="12" y="143"/>
                      </a:move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9" y="142"/>
                      </a:lnTo>
                      <a:lnTo>
                        <a:pt x="26" y="141"/>
                      </a:lnTo>
                      <a:lnTo>
                        <a:pt x="37" y="140"/>
                      </a:lnTo>
                      <a:lnTo>
                        <a:pt x="49" y="138"/>
                      </a:lnTo>
                      <a:lnTo>
                        <a:pt x="64" y="136"/>
                      </a:lnTo>
                      <a:lnTo>
                        <a:pt x="80" y="134"/>
                      </a:lnTo>
                      <a:lnTo>
                        <a:pt x="98" y="130"/>
                      </a:lnTo>
                      <a:lnTo>
                        <a:pt x="116" y="128"/>
                      </a:lnTo>
                      <a:lnTo>
                        <a:pt x="135" y="125"/>
                      </a:lnTo>
                      <a:lnTo>
                        <a:pt x="155" y="122"/>
                      </a:lnTo>
                      <a:lnTo>
                        <a:pt x="175" y="119"/>
                      </a:lnTo>
                      <a:lnTo>
                        <a:pt x="195" y="115"/>
                      </a:lnTo>
                      <a:lnTo>
                        <a:pt x="215" y="112"/>
                      </a:lnTo>
                      <a:lnTo>
                        <a:pt x="233" y="109"/>
                      </a:lnTo>
                      <a:lnTo>
                        <a:pt x="252" y="106"/>
                      </a:lnTo>
                      <a:lnTo>
                        <a:pt x="265" y="102"/>
                      </a:lnTo>
                      <a:lnTo>
                        <a:pt x="277" y="98"/>
                      </a:lnTo>
                      <a:lnTo>
                        <a:pt x="290" y="94"/>
                      </a:lnTo>
                      <a:lnTo>
                        <a:pt x="302" y="88"/>
                      </a:lnTo>
                      <a:lnTo>
                        <a:pt x="314" y="82"/>
                      </a:lnTo>
                      <a:lnTo>
                        <a:pt x="325" y="76"/>
                      </a:lnTo>
                      <a:lnTo>
                        <a:pt x="337" y="69"/>
                      </a:lnTo>
                      <a:lnTo>
                        <a:pt x="347" y="63"/>
                      </a:lnTo>
                      <a:lnTo>
                        <a:pt x="356" y="57"/>
                      </a:lnTo>
                      <a:lnTo>
                        <a:pt x="365" y="53"/>
                      </a:lnTo>
                      <a:lnTo>
                        <a:pt x="373" y="48"/>
                      </a:lnTo>
                      <a:lnTo>
                        <a:pt x="382" y="42"/>
                      </a:lnTo>
                      <a:lnTo>
                        <a:pt x="392" y="38"/>
                      </a:lnTo>
                      <a:lnTo>
                        <a:pt x="401" y="32"/>
                      </a:lnTo>
                      <a:lnTo>
                        <a:pt x="411" y="28"/>
                      </a:lnTo>
                      <a:lnTo>
                        <a:pt x="421" y="24"/>
                      </a:lnTo>
                      <a:lnTo>
                        <a:pt x="432" y="20"/>
                      </a:lnTo>
                      <a:lnTo>
                        <a:pt x="443" y="16"/>
                      </a:lnTo>
                      <a:lnTo>
                        <a:pt x="454" y="13"/>
                      </a:lnTo>
                      <a:lnTo>
                        <a:pt x="467" y="11"/>
                      </a:lnTo>
                      <a:lnTo>
                        <a:pt x="480" y="9"/>
                      </a:lnTo>
                      <a:lnTo>
                        <a:pt x="493" y="7"/>
                      </a:lnTo>
                      <a:lnTo>
                        <a:pt x="507" y="6"/>
                      </a:lnTo>
                      <a:lnTo>
                        <a:pt x="522" y="6"/>
                      </a:lnTo>
                      <a:lnTo>
                        <a:pt x="539" y="6"/>
                      </a:lnTo>
                      <a:lnTo>
                        <a:pt x="556" y="7"/>
                      </a:lnTo>
                      <a:lnTo>
                        <a:pt x="572" y="9"/>
                      </a:lnTo>
                      <a:lnTo>
                        <a:pt x="586" y="10"/>
                      </a:lnTo>
                      <a:lnTo>
                        <a:pt x="600" y="13"/>
                      </a:lnTo>
                      <a:lnTo>
                        <a:pt x="613" y="16"/>
                      </a:lnTo>
                      <a:lnTo>
                        <a:pt x="624" y="20"/>
                      </a:lnTo>
                      <a:lnTo>
                        <a:pt x="635" y="23"/>
                      </a:lnTo>
                      <a:lnTo>
                        <a:pt x="646" y="27"/>
                      </a:lnTo>
                      <a:lnTo>
                        <a:pt x="656" y="31"/>
                      </a:lnTo>
                      <a:lnTo>
                        <a:pt x="665" y="37"/>
                      </a:lnTo>
                      <a:lnTo>
                        <a:pt x="675" y="41"/>
                      </a:lnTo>
                      <a:lnTo>
                        <a:pt x="685" y="46"/>
                      </a:lnTo>
                      <a:lnTo>
                        <a:pt x="693" y="52"/>
                      </a:lnTo>
                      <a:lnTo>
                        <a:pt x="702" y="57"/>
                      </a:lnTo>
                      <a:lnTo>
                        <a:pt x="711" y="63"/>
                      </a:lnTo>
                      <a:lnTo>
                        <a:pt x="720" y="68"/>
                      </a:lnTo>
                      <a:lnTo>
                        <a:pt x="730" y="74"/>
                      </a:lnTo>
                      <a:lnTo>
                        <a:pt x="740" y="80"/>
                      </a:lnTo>
                      <a:lnTo>
                        <a:pt x="749" y="85"/>
                      </a:lnTo>
                      <a:lnTo>
                        <a:pt x="760" y="91"/>
                      </a:lnTo>
                      <a:lnTo>
                        <a:pt x="771" y="96"/>
                      </a:lnTo>
                      <a:lnTo>
                        <a:pt x="783" y="101"/>
                      </a:lnTo>
                      <a:lnTo>
                        <a:pt x="796" y="107"/>
                      </a:lnTo>
                      <a:lnTo>
                        <a:pt x="815" y="113"/>
                      </a:lnTo>
                      <a:lnTo>
                        <a:pt x="836" y="118"/>
                      </a:lnTo>
                      <a:lnTo>
                        <a:pt x="855" y="121"/>
                      </a:lnTo>
                      <a:lnTo>
                        <a:pt x="875" y="124"/>
                      </a:lnTo>
                      <a:lnTo>
                        <a:pt x="896" y="125"/>
                      </a:lnTo>
                      <a:lnTo>
                        <a:pt x="916" y="126"/>
                      </a:lnTo>
                      <a:lnTo>
                        <a:pt x="937" y="126"/>
                      </a:lnTo>
                      <a:lnTo>
                        <a:pt x="957" y="126"/>
                      </a:lnTo>
                      <a:lnTo>
                        <a:pt x="977" y="124"/>
                      </a:lnTo>
                      <a:lnTo>
                        <a:pt x="996" y="123"/>
                      </a:lnTo>
                      <a:lnTo>
                        <a:pt x="1014" y="121"/>
                      </a:lnTo>
                      <a:lnTo>
                        <a:pt x="1033" y="119"/>
                      </a:lnTo>
                      <a:lnTo>
                        <a:pt x="1049" y="115"/>
                      </a:lnTo>
                      <a:lnTo>
                        <a:pt x="1065" y="112"/>
                      </a:lnTo>
                      <a:lnTo>
                        <a:pt x="1080" y="110"/>
                      </a:lnTo>
                      <a:lnTo>
                        <a:pt x="1093" y="107"/>
                      </a:lnTo>
                      <a:lnTo>
                        <a:pt x="1103" y="104"/>
                      </a:lnTo>
                      <a:lnTo>
                        <a:pt x="1112" y="100"/>
                      </a:lnTo>
                      <a:lnTo>
                        <a:pt x="1123" y="96"/>
                      </a:lnTo>
                      <a:lnTo>
                        <a:pt x="1133" y="91"/>
                      </a:lnTo>
                      <a:lnTo>
                        <a:pt x="1143" y="85"/>
                      </a:lnTo>
                      <a:lnTo>
                        <a:pt x="1152" y="79"/>
                      </a:lnTo>
                      <a:lnTo>
                        <a:pt x="1163" y="72"/>
                      </a:lnTo>
                      <a:lnTo>
                        <a:pt x="1174" y="66"/>
                      </a:lnTo>
                      <a:lnTo>
                        <a:pt x="1184" y="60"/>
                      </a:lnTo>
                      <a:lnTo>
                        <a:pt x="1192" y="54"/>
                      </a:lnTo>
                      <a:lnTo>
                        <a:pt x="1202" y="49"/>
                      </a:lnTo>
                      <a:lnTo>
                        <a:pt x="1212" y="42"/>
                      </a:lnTo>
                      <a:lnTo>
                        <a:pt x="1222" y="37"/>
                      </a:lnTo>
                      <a:lnTo>
                        <a:pt x="1233" y="31"/>
                      </a:lnTo>
                      <a:lnTo>
                        <a:pt x="1244" y="26"/>
                      </a:lnTo>
                      <a:lnTo>
                        <a:pt x="1255" y="22"/>
                      </a:lnTo>
                      <a:lnTo>
                        <a:pt x="1266" y="16"/>
                      </a:lnTo>
                      <a:lnTo>
                        <a:pt x="1279" y="13"/>
                      </a:lnTo>
                      <a:lnTo>
                        <a:pt x="1292" y="9"/>
                      </a:lnTo>
                      <a:lnTo>
                        <a:pt x="1305" y="6"/>
                      </a:lnTo>
                      <a:lnTo>
                        <a:pt x="1319" y="3"/>
                      </a:lnTo>
                      <a:lnTo>
                        <a:pt x="1333" y="1"/>
                      </a:lnTo>
                      <a:lnTo>
                        <a:pt x="1348" y="0"/>
                      </a:lnTo>
                      <a:lnTo>
                        <a:pt x="1365" y="0"/>
                      </a:lnTo>
                      <a:lnTo>
                        <a:pt x="1394" y="1"/>
                      </a:lnTo>
                      <a:lnTo>
                        <a:pt x="1419" y="6"/>
                      </a:lnTo>
                      <a:lnTo>
                        <a:pt x="1443" y="11"/>
                      </a:lnTo>
                      <a:lnTo>
                        <a:pt x="1464" y="18"/>
                      </a:lnTo>
                      <a:lnTo>
                        <a:pt x="1483" y="27"/>
                      </a:lnTo>
                      <a:lnTo>
                        <a:pt x="1500" y="37"/>
                      </a:lnTo>
                      <a:lnTo>
                        <a:pt x="1516" y="48"/>
                      </a:lnTo>
                      <a:lnTo>
                        <a:pt x="1533" y="58"/>
                      </a:lnTo>
                      <a:lnTo>
                        <a:pt x="1543" y="66"/>
                      </a:lnTo>
                      <a:lnTo>
                        <a:pt x="1553" y="72"/>
                      </a:lnTo>
                      <a:lnTo>
                        <a:pt x="1564" y="80"/>
                      </a:lnTo>
                      <a:lnTo>
                        <a:pt x="1575" y="85"/>
                      </a:lnTo>
                      <a:lnTo>
                        <a:pt x="1586" y="92"/>
                      </a:lnTo>
                      <a:lnTo>
                        <a:pt x="1598" y="97"/>
                      </a:lnTo>
                      <a:lnTo>
                        <a:pt x="1611" y="102"/>
                      </a:lnTo>
                      <a:lnTo>
                        <a:pt x="1625" y="107"/>
                      </a:lnTo>
                      <a:lnTo>
                        <a:pt x="1644" y="112"/>
                      </a:lnTo>
                      <a:lnTo>
                        <a:pt x="1663" y="116"/>
                      </a:lnTo>
                      <a:lnTo>
                        <a:pt x="1683" y="121"/>
                      </a:lnTo>
                      <a:lnTo>
                        <a:pt x="1703" y="125"/>
                      </a:lnTo>
                      <a:lnTo>
                        <a:pt x="1723" y="128"/>
                      </a:lnTo>
                      <a:lnTo>
                        <a:pt x="1743" y="132"/>
                      </a:lnTo>
                      <a:lnTo>
                        <a:pt x="1762" y="135"/>
                      </a:lnTo>
                      <a:lnTo>
                        <a:pt x="1779" y="137"/>
                      </a:lnTo>
                      <a:lnTo>
                        <a:pt x="1797" y="139"/>
                      </a:lnTo>
                      <a:lnTo>
                        <a:pt x="1813" y="140"/>
                      </a:lnTo>
                      <a:lnTo>
                        <a:pt x="1826" y="142"/>
                      </a:lnTo>
                      <a:lnTo>
                        <a:pt x="1839" y="143"/>
                      </a:lnTo>
                      <a:lnTo>
                        <a:pt x="1848" y="144"/>
                      </a:lnTo>
                      <a:lnTo>
                        <a:pt x="1856" y="144"/>
                      </a:lnTo>
                      <a:lnTo>
                        <a:pt x="1860" y="146"/>
                      </a:lnTo>
                      <a:lnTo>
                        <a:pt x="1862" y="146"/>
                      </a:lnTo>
                      <a:lnTo>
                        <a:pt x="1876" y="146"/>
                      </a:lnTo>
                      <a:lnTo>
                        <a:pt x="1876" y="148"/>
                      </a:lnTo>
                      <a:lnTo>
                        <a:pt x="1876" y="152"/>
                      </a:lnTo>
                      <a:lnTo>
                        <a:pt x="1876" y="157"/>
                      </a:lnTo>
                      <a:lnTo>
                        <a:pt x="1876" y="160"/>
                      </a:lnTo>
                      <a:lnTo>
                        <a:pt x="1876" y="170"/>
                      </a:lnTo>
                      <a:lnTo>
                        <a:pt x="1876" y="185"/>
                      </a:lnTo>
                      <a:lnTo>
                        <a:pt x="1861" y="185"/>
                      </a:lnTo>
                      <a:lnTo>
                        <a:pt x="15" y="188"/>
                      </a:lnTo>
                      <a:lnTo>
                        <a:pt x="0" y="188"/>
                      </a:lnTo>
                      <a:lnTo>
                        <a:pt x="0" y="172"/>
                      </a:lnTo>
                      <a:lnTo>
                        <a:pt x="0" y="158"/>
                      </a:lnTo>
                      <a:lnTo>
                        <a:pt x="0" y="146"/>
                      </a:lnTo>
                      <a:lnTo>
                        <a:pt x="12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26" name="Freeform 216"/>
                <p:cNvSpPr>
                  <a:spLocks/>
                </p:cNvSpPr>
                <p:nvPr/>
              </p:nvSpPr>
              <p:spPr bwMode="auto">
                <a:xfrm>
                  <a:off x="944" y="1456"/>
                  <a:ext cx="1846" cy="158"/>
                </a:xfrm>
                <a:custGeom>
                  <a:avLst/>
                  <a:gdLst>
                    <a:gd name="T0" fmla="*/ 1846 w 1846"/>
                    <a:gd name="T1" fmla="*/ 156 h 158"/>
                    <a:gd name="T2" fmla="*/ 1845 w 1846"/>
                    <a:gd name="T3" fmla="*/ 146 h 158"/>
                    <a:gd name="T4" fmla="*/ 1832 w 1846"/>
                    <a:gd name="T5" fmla="*/ 144 h 158"/>
                    <a:gd name="T6" fmla="*/ 1811 w 1846"/>
                    <a:gd name="T7" fmla="*/ 142 h 158"/>
                    <a:gd name="T8" fmla="*/ 1782 w 1846"/>
                    <a:gd name="T9" fmla="*/ 139 h 158"/>
                    <a:gd name="T10" fmla="*/ 1746 w 1846"/>
                    <a:gd name="T11" fmla="*/ 135 h 158"/>
                    <a:gd name="T12" fmla="*/ 1706 w 1846"/>
                    <a:gd name="T13" fmla="*/ 129 h 158"/>
                    <a:gd name="T14" fmla="*/ 1665 w 1846"/>
                    <a:gd name="T15" fmla="*/ 122 h 158"/>
                    <a:gd name="T16" fmla="*/ 1625 w 1846"/>
                    <a:gd name="T17" fmla="*/ 112 h 158"/>
                    <a:gd name="T18" fmla="*/ 1588 w 1846"/>
                    <a:gd name="T19" fmla="*/ 100 h 158"/>
                    <a:gd name="T20" fmla="*/ 1556 w 1846"/>
                    <a:gd name="T21" fmla="*/ 86 h 158"/>
                    <a:gd name="T22" fmla="*/ 1528 w 1846"/>
                    <a:gd name="T23" fmla="*/ 69 h 158"/>
                    <a:gd name="T24" fmla="*/ 1502 w 1846"/>
                    <a:gd name="T25" fmla="*/ 52 h 158"/>
                    <a:gd name="T26" fmla="*/ 1476 w 1846"/>
                    <a:gd name="T27" fmla="*/ 35 h 158"/>
                    <a:gd name="T28" fmla="*/ 1446 w 1846"/>
                    <a:gd name="T29" fmla="*/ 20 h 158"/>
                    <a:gd name="T30" fmla="*/ 1413 w 1846"/>
                    <a:gd name="T31" fmla="*/ 8 h 158"/>
                    <a:gd name="T32" fmla="*/ 1373 w 1846"/>
                    <a:gd name="T33" fmla="*/ 1 h 158"/>
                    <a:gd name="T34" fmla="*/ 1326 w 1846"/>
                    <a:gd name="T35" fmla="*/ 1 h 158"/>
                    <a:gd name="T36" fmla="*/ 1283 w 1846"/>
                    <a:gd name="T37" fmla="*/ 9 h 158"/>
                    <a:gd name="T38" fmla="*/ 1245 w 1846"/>
                    <a:gd name="T39" fmla="*/ 22 h 158"/>
                    <a:gd name="T40" fmla="*/ 1211 w 1846"/>
                    <a:gd name="T41" fmla="*/ 38 h 158"/>
                    <a:gd name="T42" fmla="*/ 1180 w 1846"/>
                    <a:gd name="T43" fmla="*/ 56 h 158"/>
                    <a:gd name="T44" fmla="*/ 1151 w 1846"/>
                    <a:gd name="T45" fmla="*/ 74 h 158"/>
                    <a:gd name="T46" fmla="*/ 1123 w 1846"/>
                    <a:gd name="T47" fmla="*/ 91 h 158"/>
                    <a:gd name="T48" fmla="*/ 1095 w 1846"/>
                    <a:gd name="T49" fmla="*/ 102 h 158"/>
                    <a:gd name="T50" fmla="*/ 1066 w 1846"/>
                    <a:gd name="T51" fmla="*/ 110 h 158"/>
                    <a:gd name="T52" fmla="*/ 1033 w 1846"/>
                    <a:gd name="T53" fmla="*/ 116 h 158"/>
                    <a:gd name="T54" fmla="*/ 996 w 1846"/>
                    <a:gd name="T55" fmla="*/ 122 h 158"/>
                    <a:gd name="T56" fmla="*/ 957 w 1846"/>
                    <a:gd name="T57" fmla="*/ 126 h 158"/>
                    <a:gd name="T58" fmla="*/ 916 w 1846"/>
                    <a:gd name="T59" fmla="*/ 127 h 158"/>
                    <a:gd name="T60" fmla="*/ 875 w 1846"/>
                    <a:gd name="T61" fmla="*/ 126 h 158"/>
                    <a:gd name="T62" fmla="*/ 835 w 1846"/>
                    <a:gd name="T63" fmla="*/ 122 h 158"/>
                    <a:gd name="T64" fmla="*/ 795 w 1846"/>
                    <a:gd name="T65" fmla="*/ 113 h 158"/>
                    <a:gd name="T66" fmla="*/ 757 w 1846"/>
                    <a:gd name="T67" fmla="*/ 100 h 158"/>
                    <a:gd name="T68" fmla="*/ 726 w 1846"/>
                    <a:gd name="T69" fmla="*/ 84 h 158"/>
                    <a:gd name="T70" fmla="*/ 698 w 1846"/>
                    <a:gd name="T71" fmla="*/ 68 h 158"/>
                    <a:gd name="T72" fmla="*/ 671 w 1846"/>
                    <a:gd name="T73" fmla="*/ 51 h 158"/>
                    <a:gd name="T74" fmla="*/ 644 w 1846"/>
                    <a:gd name="T75" fmla="*/ 36 h 158"/>
                    <a:gd name="T76" fmla="*/ 613 w 1846"/>
                    <a:gd name="T77" fmla="*/ 23 h 158"/>
                    <a:gd name="T78" fmla="*/ 577 w 1846"/>
                    <a:gd name="T79" fmla="*/ 12 h 158"/>
                    <a:gd name="T80" fmla="*/ 533 w 1846"/>
                    <a:gd name="T81" fmla="*/ 7 h 158"/>
                    <a:gd name="T82" fmla="*/ 483 w 1846"/>
                    <a:gd name="T83" fmla="*/ 7 h 158"/>
                    <a:gd name="T84" fmla="*/ 442 w 1846"/>
                    <a:gd name="T85" fmla="*/ 13 h 158"/>
                    <a:gd name="T86" fmla="*/ 407 w 1846"/>
                    <a:gd name="T87" fmla="*/ 25 h 158"/>
                    <a:gd name="T88" fmla="*/ 375 w 1846"/>
                    <a:gd name="T89" fmla="*/ 41 h 158"/>
                    <a:gd name="T90" fmla="*/ 345 w 1846"/>
                    <a:gd name="T91" fmla="*/ 58 h 158"/>
                    <a:gd name="T92" fmla="*/ 317 w 1846"/>
                    <a:gd name="T93" fmla="*/ 74 h 158"/>
                    <a:gd name="T94" fmla="*/ 288 w 1846"/>
                    <a:gd name="T95" fmla="*/ 90 h 158"/>
                    <a:gd name="T96" fmla="*/ 256 w 1846"/>
                    <a:gd name="T97" fmla="*/ 101 h 158"/>
                    <a:gd name="T98" fmla="*/ 220 w 1846"/>
                    <a:gd name="T99" fmla="*/ 109 h 158"/>
                    <a:gd name="T100" fmla="*/ 182 w 1846"/>
                    <a:gd name="T101" fmla="*/ 116 h 158"/>
                    <a:gd name="T102" fmla="*/ 142 w 1846"/>
                    <a:gd name="T103" fmla="*/ 123 h 158"/>
                    <a:gd name="T104" fmla="*/ 102 w 1846"/>
                    <a:gd name="T105" fmla="*/ 129 h 158"/>
                    <a:gd name="T106" fmla="*/ 66 w 1846"/>
                    <a:gd name="T107" fmla="*/ 135 h 158"/>
                    <a:gd name="T108" fmla="*/ 36 w 1846"/>
                    <a:gd name="T109" fmla="*/ 139 h 158"/>
                    <a:gd name="T110" fmla="*/ 14 w 1846"/>
                    <a:gd name="T111" fmla="*/ 142 h 158"/>
                    <a:gd name="T112" fmla="*/ 2 w 1846"/>
                    <a:gd name="T113" fmla="*/ 144 h 158"/>
                    <a:gd name="T114" fmla="*/ 0 w 1846"/>
                    <a:gd name="T115" fmla="*/ 158 h 1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46"/>
                    <a:gd name="T175" fmla="*/ 0 h 158"/>
                    <a:gd name="T176" fmla="*/ 1846 w 1846"/>
                    <a:gd name="T177" fmla="*/ 158 h 15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46" h="158">
                      <a:moveTo>
                        <a:pt x="0" y="158"/>
                      </a:moveTo>
                      <a:lnTo>
                        <a:pt x="1846" y="156"/>
                      </a:lnTo>
                      <a:lnTo>
                        <a:pt x="1846" y="146"/>
                      </a:lnTo>
                      <a:lnTo>
                        <a:pt x="1845" y="146"/>
                      </a:lnTo>
                      <a:lnTo>
                        <a:pt x="1840" y="146"/>
                      </a:lnTo>
                      <a:lnTo>
                        <a:pt x="1832" y="144"/>
                      </a:lnTo>
                      <a:lnTo>
                        <a:pt x="1822" y="143"/>
                      </a:lnTo>
                      <a:lnTo>
                        <a:pt x="1811" y="142"/>
                      </a:lnTo>
                      <a:lnTo>
                        <a:pt x="1797" y="141"/>
                      </a:lnTo>
                      <a:lnTo>
                        <a:pt x="1782" y="139"/>
                      </a:lnTo>
                      <a:lnTo>
                        <a:pt x="1764" y="137"/>
                      </a:lnTo>
                      <a:lnTo>
                        <a:pt x="1746" y="135"/>
                      </a:lnTo>
                      <a:lnTo>
                        <a:pt x="1727" y="133"/>
                      </a:lnTo>
                      <a:lnTo>
                        <a:pt x="1706" y="129"/>
                      </a:lnTo>
                      <a:lnTo>
                        <a:pt x="1687" y="125"/>
                      </a:lnTo>
                      <a:lnTo>
                        <a:pt x="1665" y="122"/>
                      </a:lnTo>
                      <a:lnTo>
                        <a:pt x="1646" y="118"/>
                      </a:lnTo>
                      <a:lnTo>
                        <a:pt x="1625" y="112"/>
                      </a:lnTo>
                      <a:lnTo>
                        <a:pt x="1606" y="107"/>
                      </a:lnTo>
                      <a:lnTo>
                        <a:pt x="1588" y="100"/>
                      </a:lnTo>
                      <a:lnTo>
                        <a:pt x="1571" y="94"/>
                      </a:lnTo>
                      <a:lnTo>
                        <a:pt x="1556" y="86"/>
                      </a:lnTo>
                      <a:lnTo>
                        <a:pt x="1541" y="78"/>
                      </a:lnTo>
                      <a:lnTo>
                        <a:pt x="1528" y="69"/>
                      </a:lnTo>
                      <a:lnTo>
                        <a:pt x="1515" y="60"/>
                      </a:lnTo>
                      <a:lnTo>
                        <a:pt x="1502" y="52"/>
                      </a:lnTo>
                      <a:lnTo>
                        <a:pt x="1490" y="43"/>
                      </a:lnTo>
                      <a:lnTo>
                        <a:pt x="1476" y="35"/>
                      </a:lnTo>
                      <a:lnTo>
                        <a:pt x="1462" y="27"/>
                      </a:lnTo>
                      <a:lnTo>
                        <a:pt x="1446" y="20"/>
                      </a:lnTo>
                      <a:lnTo>
                        <a:pt x="1430" y="13"/>
                      </a:lnTo>
                      <a:lnTo>
                        <a:pt x="1413" y="8"/>
                      </a:lnTo>
                      <a:lnTo>
                        <a:pt x="1394" y="3"/>
                      </a:lnTo>
                      <a:lnTo>
                        <a:pt x="1373" y="1"/>
                      </a:lnTo>
                      <a:lnTo>
                        <a:pt x="1350" y="0"/>
                      </a:lnTo>
                      <a:lnTo>
                        <a:pt x="1326" y="1"/>
                      </a:lnTo>
                      <a:lnTo>
                        <a:pt x="1303" y="4"/>
                      </a:lnTo>
                      <a:lnTo>
                        <a:pt x="1283" y="9"/>
                      </a:lnTo>
                      <a:lnTo>
                        <a:pt x="1263" y="14"/>
                      </a:lnTo>
                      <a:lnTo>
                        <a:pt x="1245" y="22"/>
                      </a:lnTo>
                      <a:lnTo>
                        <a:pt x="1228" y="29"/>
                      </a:lnTo>
                      <a:lnTo>
                        <a:pt x="1211" y="38"/>
                      </a:lnTo>
                      <a:lnTo>
                        <a:pt x="1195" y="46"/>
                      </a:lnTo>
                      <a:lnTo>
                        <a:pt x="1180" y="56"/>
                      </a:lnTo>
                      <a:lnTo>
                        <a:pt x="1165" y="65"/>
                      </a:lnTo>
                      <a:lnTo>
                        <a:pt x="1151" y="74"/>
                      </a:lnTo>
                      <a:lnTo>
                        <a:pt x="1137" y="82"/>
                      </a:lnTo>
                      <a:lnTo>
                        <a:pt x="1123" y="91"/>
                      </a:lnTo>
                      <a:lnTo>
                        <a:pt x="1109" y="97"/>
                      </a:lnTo>
                      <a:lnTo>
                        <a:pt x="1095" y="102"/>
                      </a:lnTo>
                      <a:lnTo>
                        <a:pt x="1081" y="107"/>
                      </a:lnTo>
                      <a:lnTo>
                        <a:pt x="1066" y="110"/>
                      </a:lnTo>
                      <a:lnTo>
                        <a:pt x="1050" y="113"/>
                      </a:lnTo>
                      <a:lnTo>
                        <a:pt x="1033" y="116"/>
                      </a:lnTo>
                      <a:lnTo>
                        <a:pt x="1014" y="120"/>
                      </a:lnTo>
                      <a:lnTo>
                        <a:pt x="996" y="122"/>
                      </a:lnTo>
                      <a:lnTo>
                        <a:pt x="977" y="124"/>
                      </a:lnTo>
                      <a:lnTo>
                        <a:pt x="957" y="126"/>
                      </a:lnTo>
                      <a:lnTo>
                        <a:pt x="937" y="127"/>
                      </a:lnTo>
                      <a:lnTo>
                        <a:pt x="916" y="127"/>
                      </a:lnTo>
                      <a:lnTo>
                        <a:pt x="896" y="127"/>
                      </a:lnTo>
                      <a:lnTo>
                        <a:pt x="875" y="126"/>
                      </a:lnTo>
                      <a:lnTo>
                        <a:pt x="855" y="124"/>
                      </a:lnTo>
                      <a:lnTo>
                        <a:pt x="835" y="122"/>
                      </a:lnTo>
                      <a:lnTo>
                        <a:pt x="814" y="118"/>
                      </a:lnTo>
                      <a:lnTo>
                        <a:pt x="795" y="113"/>
                      </a:lnTo>
                      <a:lnTo>
                        <a:pt x="775" y="107"/>
                      </a:lnTo>
                      <a:lnTo>
                        <a:pt x="757" y="100"/>
                      </a:lnTo>
                      <a:lnTo>
                        <a:pt x="741" y="93"/>
                      </a:lnTo>
                      <a:lnTo>
                        <a:pt x="726" y="84"/>
                      </a:lnTo>
                      <a:lnTo>
                        <a:pt x="711" y="77"/>
                      </a:lnTo>
                      <a:lnTo>
                        <a:pt x="698" y="68"/>
                      </a:lnTo>
                      <a:lnTo>
                        <a:pt x="684" y="59"/>
                      </a:lnTo>
                      <a:lnTo>
                        <a:pt x="671" y="51"/>
                      </a:lnTo>
                      <a:lnTo>
                        <a:pt x="658" y="43"/>
                      </a:lnTo>
                      <a:lnTo>
                        <a:pt x="644" y="36"/>
                      </a:lnTo>
                      <a:lnTo>
                        <a:pt x="629" y="28"/>
                      </a:lnTo>
                      <a:lnTo>
                        <a:pt x="613" y="23"/>
                      </a:lnTo>
                      <a:lnTo>
                        <a:pt x="595" y="16"/>
                      </a:lnTo>
                      <a:lnTo>
                        <a:pt x="577" y="12"/>
                      </a:lnTo>
                      <a:lnTo>
                        <a:pt x="556" y="9"/>
                      </a:lnTo>
                      <a:lnTo>
                        <a:pt x="533" y="7"/>
                      </a:lnTo>
                      <a:lnTo>
                        <a:pt x="507" y="6"/>
                      </a:lnTo>
                      <a:lnTo>
                        <a:pt x="483" y="7"/>
                      </a:lnTo>
                      <a:lnTo>
                        <a:pt x="462" y="9"/>
                      </a:lnTo>
                      <a:lnTo>
                        <a:pt x="442" y="13"/>
                      </a:lnTo>
                      <a:lnTo>
                        <a:pt x="424" y="18"/>
                      </a:lnTo>
                      <a:lnTo>
                        <a:pt x="407" y="25"/>
                      </a:lnTo>
                      <a:lnTo>
                        <a:pt x="391" y="32"/>
                      </a:lnTo>
                      <a:lnTo>
                        <a:pt x="375" y="41"/>
                      </a:lnTo>
                      <a:lnTo>
                        <a:pt x="361" y="49"/>
                      </a:lnTo>
                      <a:lnTo>
                        <a:pt x="345" y="58"/>
                      </a:lnTo>
                      <a:lnTo>
                        <a:pt x="331" y="67"/>
                      </a:lnTo>
                      <a:lnTo>
                        <a:pt x="317" y="74"/>
                      </a:lnTo>
                      <a:lnTo>
                        <a:pt x="302" y="83"/>
                      </a:lnTo>
                      <a:lnTo>
                        <a:pt x="288" y="90"/>
                      </a:lnTo>
                      <a:lnTo>
                        <a:pt x="272" y="96"/>
                      </a:lnTo>
                      <a:lnTo>
                        <a:pt x="256" y="101"/>
                      </a:lnTo>
                      <a:lnTo>
                        <a:pt x="239" y="106"/>
                      </a:lnTo>
                      <a:lnTo>
                        <a:pt x="220" y="109"/>
                      </a:lnTo>
                      <a:lnTo>
                        <a:pt x="201" y="112"/>
                      </a:lnTo>
                      <a:lnTo>
                        <a:pt x="182" y="116"/>
                      </a:lnTo>
                      <a:lnTo>
                        <a:pt x="161" y="120"/>
                      </a:lnTo>
                      <a:lnTo>
                        <a:pt x="142" y="123"/>
                      </a:lnTo>
                      <a:lnTo>
                        <a:pt x="121" y="126"/>
                      </a:lnTo>
                      <a:lnTo>
                        <a:pt x="102" y="129"/>
                      </a:lnTo>
                      <a:lnTo>
                        <a:pt x="84" y="132"/>
                      </a:lnTo>
                      <a:lnTo>
                        <a:pt x="66" y="135"/>
                      </a:lnTo>
                      <a:lnTo>
                        <a:pt x="50" y="137"/>
                      </a:lnTo>
                      <a:lnTo>
                        <a:pt x="36" y="139"/>
                      </a:lnTo>
                      <a:lnTo>
                        <a:pt x="23" y="141"/>
                      </a:lnTo>
                      <a:lnTo>
                        <a:pt x="14" y="142"/>
                      </a:lnTo>
                      <a:lnTo>
                        <a:pt x="6" y="143"/>
                      </a:lnTo>
                      <a:lnTo>
                        <a:pt x="2" y="144"/>
                      </a:lnTo>
                      <a:lnTo>
                        <a:pt x="0" y="144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3F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27" name="Freeform 217"/>
                <p:cNvSpPr>
                  <a:spLocks/>
                </p:cNvSpPr>
                <p:nvPr/>
              </p:nvSpPr>
              <p:spPr bwMode="auto">
                <a:xfrm>
                  <a:off x="2665" y="1702"/>
                  <a:ext cx="14" cy="20"/>
                </a:xfrm>
                <a:custGeom>
                  <a:avLst/>
                  <a:gdLst>
                    <a:gd name="T0" fmla="*/ 5 w 14"/>
                    <a:gd name="T1" fmla="*/ 20 h 20"/>
                    <a:gd name="T2" fmla="*/ 14 w 14"/>
                    <a:gd name="T3" fmla="*/ 18 h 20"/>
                    <a:gd name="T4" fmla="*/ 9 w 14"/>
                    <a:gd name="T5" fmla="*/ 0 h 20"/>
                    <a:gd name="T6" fmla="*/ 0 w 14"/>
                    <a:gd name="T7" fmla="*/ 2 h 20"/>
                    <a:gd name="T8" fmla="*/ 5 w 14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0"/>
                    <a:gd name="T17" fmla="*/ 14 w 1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0">
                      <a:moveTo>
                        <a:pt x="5" y="20"/>
                      </a:moveTo>
                      <a:lnTo>
                        <a:pt x="14" y="18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5" y="20"/>
                      </a:lnTo>
                      <a:close/>
                    </a:path>
                  </a:pathLst>
                </a:custGeom>
                <a:solidFill>
                  <a:srgbClr val="B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3320" name="Picture 16" descr="e1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0" y="2928934"/>
                <a:ext cx="857250" cy="741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316" name="TextBox 151"/>
          <p:cNvSpPr txBox="1">
            <a:spLocks noChangeArrowheads="1"/>
          </p:cNvSpPr>
          <p:nvPr/>
        </p:nvSpPr>
        <p:spPr bwMode="auto">
          <a:xfrm>
            <a:off x="785813" y="428625"/>
            <a:ext cx="491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открытия закона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28800"/>
            <a:ext cx="5364088" cy="535719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143год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Знаменитый александрийский астроном, географ и оптик Птолемей написал книгу «Великое построение»</a:t>
            </a:r>
          </a:p>
          <a:p>
            <a:pPr lvl="0">
              <a:lnSpc>
                <a:spcPct val="90000"/>
              </a:lnSpc>
            </a:pPr>
            <a:r>
              <a:rPr lang="ru-RU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этой книге он дал всю совокупность астрономических знаний и предложил геоцентрическую систему мира ( от греческого (</a:t>
            </a:r>
            <a:r>
              <a:rPr lang="ru-RU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– Земля)</a:t>
            </a:r>
          </a:p>
          <a:p>
            <a:pPr lvl="0">
              <a:lnSpc>
                <a:spcPct val="90000"/>
              </a:lnSpc>
              <a:buNone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Согласно этой системе в центре мироздания находится неподвижная Земля, а вокруг неё движутся Луна, Солнце, звёзды и планеты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3" y="1700808"/>
            <a:ext cx="382314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Система мира   по</a:t>
            </a:r>
            <a:b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Птолемею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t>Учитель физики Гребенкина Т.В.</a:t>
            </a: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3865"/>
            <a:ext cx="6840760" cy="5128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941888"/>
            <a:ext cx="3960813" cy="1916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5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00" dirty="0" smtClean="0">
                <a:latin typeface="Times New Roman" pitchFamily="18" charset="0"/>
              </a:rPr>
              <a:t>                                 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1473 – 1543гг.)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Великий польский астроном, создатель гелиоцентрической системы мира. </a:t>
            </a:r>
            <a:r>
              <a:rPr lang="ru-RU" altLang="ru-RU" sz="2000" b="1" dirty="0" smtClean="0">
                <a:solidFill>
                  <a:srgbClr val="00FFFF"/>
                </a:solidFill>
                <a:latin typeface="Bookman Old Style" pitchFamily="18" charset="0"/>
              </a:rPr>
              <a:t/>
            </a:r>
            <a:br>
              <a:rPr lang="ru-RU" altLang="ru-RU" sz="2000" b="1" dirty="0" smtClean="0">
                <a:solidFill>
                  <a:srgbClr val="00FFFF"/>
                </a:solidFill>
                <a:latin typeface="Bookman Old Style" pitchFamily="18" charset="0"/>
              </a:rPr>
            </a:br>
            <a:endParaRPr lang="ru-RU" altLang="ru-RU" sz="2000" b="1" dirty="0" smtClean="0">
              <a:solidFill>
                <a:srgbClr val="00FFFF"/>
              </a:solidFill>
              <a:latin typeface="Bookman Old Style" pitchFamily="18" charset="0"/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3076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28750"/>
            <a:ext cx="5795962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9933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60350"/>
            <a:ext cx="8243887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Датский астроном Тихо Браге (1546-1601), долгие годы наблюдавший за движением планет, накопил огромное количество интересных данных, но не сумел их обработать.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 bwMode="auto">
          <a:xfrm>
            <a:off x="539750" y="2523583"/>
            <a:ext cx="3096146" cy="4045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12" descr="Рисунок1сс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232886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22177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Иоганн Кеплер 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1571-1630)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используя идею Коперника о гелиоцентрической системе и результаты наблюдений Тихо Браге, установил законы движения планет вокруг Солнца, однако и он не смог объяснить динамику этого движения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01659"/>
            <a:ext cx="51482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2" y="2411061"/>
            <a:ext cx="3433419" cy="4248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2016224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800" b="1" kern="1200" dirty="0">
                <a:latin typeface="Times New Roman" pitchFamily="18" charset="0"/>
              </a:rPr>
              <a:t>В 1667 г. Ньютон высказал предположение, что между всеми телами действуют силы взаимного притяжения, которые он назвал  силами всемирного тяготения</a:t>
            </a:r>
            <a:r>
              <a:rPr lang="ru-RU" altLang="ru-RU" sz="2400" b="1" kern="1200" dirty="0" smtClean="0">
                <a:latin typeface="Times New Roman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altLang="ru-RU" sz="2400" b="1" kern="1200" dirty="0">
              <a:solidFill>
                <a:srgbClr val="3943A5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Edward_Scriven_Portrait_of_Sir_Isaac_Newton_Mathematics_Physics_Sciences_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91" y="2224759"/>
            <a:ext cx="3456384" cy="4597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1988840"/>
            <a:ext cx="49705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3943A5"/>
              </a:solidFill>
              <a:latin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943A5"/>
                </a:solidFill>
                <a:latin typeface="Times New Roman" pitchFamily="18" charset="0"/>
              </a:rPr>
              <a:t>      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Исаак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Ньютон – английский физик и математик, создатель теоретических основ механики и астрономии. Он открыл закон всемирного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тяготения. Изобрёл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зеркальный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телескоп.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Ньютона по праву считают создателем классической физики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91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ои">
  <a:themeElements>
    <a:clrScheme name="Слои 12">
      <a:dk1>
        <a:srgbClr val="000000"/>
      </a:dk1>
      <a:lt1>
        <a:srgbClr val="969696"/>
      </a:lt1>
      <a:dk2>
        <a:srgbClr val="CC0000"/>
      </a:dk2>
      <a:lt2>
        <a:srgbClr val="999966"/>
      </a:lt2>
      <a:accent1>
        <a:srgbClr val="CCCCCC"/>
      </a:accent1>
      <a:accent2>
        <a:srgbClr val="CCCC66"/>
      </a:accent2>
      <a:accent3>
        <a:srgbClr val="C9C9C9"/>
      </a:accent3>
      <a:accent4>
        <a:srgbClr val="000000"/>
      </a:accent4>
      <a:accent5>
        <a:srgbClr val="E2E2E2"/>
      </a:accent5>
      <a:accent6>
        <a:srgbClr val="B9B95C"/>
      </a:accent6>
      <a:hlink>
        <a:srgbClr val="666699"/>
      </a:hlink>
      <a:folHlink>
        <a:srgbClr val="CCCC99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1">
        <a:dk1>
          <a:srgbClr val="000000"/>
        </a:dk1>
        <a:lt1>
          <a:srgbClr val="DDDDDD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EBEBEB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2">
        <a:dk1>
          <a:srgbClr val="000000"/>
        </a:dk1>
        <a:lt1>
          <a:srgbClr val="969696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C9C9C9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788</Words>
  <Application>Microsoft Office PowerPoint</Application>
  <PresentationFormat>Экран (4:3)</PresentationFormat>
  <Paragraphs>94</Paragraphs>
  <Slides>20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Оформление по умолчанию</vt:lpstr>
      <vt:lpstr>Слои</vt:lpstr>
      <vt:lpstr>Презентация PowerPoint</vt:lpstr>
      <vt:lpstr>Почему?</vt:lpstr>
      <vt:lpstr>Презентация PowerPoint</vt:lpstr>
      <vt:lpstr>История открытия закона</vt:lpstr>
      <vt:lpstr>Система мира   по Птолемею</vt:lpstr>
      <vt:lpstr>Презентация PowerPoint</vt:lpstr>
      <vt:lpstr>Презентация PowerPoint</vt:lpstr>
      <vt:lpstr>Иоганн Кеплер (1571-1630) используя идею Коперника о гелиоцентрической системе и результаты наблюдений Тихо Браге, установил законы движения планет вокруг Солнца, однако и он не смог объяснить динамику этого движения.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Крутильные весы Генри Кавендиша</vt:lpstr>
      <vt:lpstr>Эксперимент Кавендиша по определению гравитационной постоянной</vt:lpstr>
      <vt:lpstr>Презентация PowerPoint</vt:lpstr>
      <vt:lpstr>Всемирное тяготение является универсальным:</vt:lpstr>
      <vt:lpstr>Презентация PowerPoint</vt:lpstr>
      <vt:lpstr>Подумай и ответь </vt:lpstr>
      <vt:lpstr>Подумай и ответь </vt:lpstr>
      <vt:lpstr>Дом.задание: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Fizika</cp:lastModifiedBy>
  <cp:revision>16</cp:revision>
  <dcterms:created xsi:type="dcterms:W3CDTF">2017-11-14T14:45:31Z</dcterms:created>
  <dcterms:modified xsi:type="dcterms:W3CDTF">2017-11-16T07:24:13Z</dcterms:modified>
</cp:coreProperties>
</file>